
<file path=[Content_Types].xml><?xml version="1.0" encoding="utf-8"?>
<Types xmlns="http://schemas.openxmlformats.org/package/2006/content-types">
  <Default Extension="bmp" ContentType="image/bmp"/>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24"/>
  </p:notesMasterIdLst>
  <p:sldIdLst>
    <p:sldId id="259" r:id="rId5"/>
    <p:sldId id="260" r:id="rId6"/>
    <p:sldId id="303" r:id="rId7"/>
    <p:sldId id="262" r:id="rId8"/>
    <p:sldId id="305" r:id="rId9"/>
    <p:sldId id="263" r:id="rId10"/>
    <p:sldId id="317" r:id="rId11"/>
    <p:sldId id="306" r:id="rId12"/>
    <p:sldId id="308" r:id="rId13"/>
    <p:sldId id="309" r:id="rId14"/>
    <p:sldId id="310" r:id="rId15"/>
    <p:sldId id="311" r:id="rId16"/>
    <p:sldId id="312" r:id="rId17"/>
    <p:sldId id="307" r:id="rId18"/>
    <p:sldId id="313" r:id="rId19"/>
    <p:sldId id="314" r:id="rId20"/>
    <p:sldId id="315" r:id="rId21"/>
    <p:sldId id="316" r:id="rId22"/>
    <p:sldId id="304" r:id="rId23"/>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A2"/>
    <a:srgbClr val="00A6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0F0"/>
          </a:solidFill>
        </a:fill>
      </a:tcStyle>
    </a:wholeTbl>
    <a:band2H>
      <a:tcTxStyle/>
      <a:tcStyle>
        <a:tcBdr/>
        <a:fill>
          <a:solidFill>
            <a:srgbClr val="E6F0F7"/>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7D4CE"/>
          </a:solidFill>
        </a:fill>
      </a:tcStyle>
    </a:wholeTbl>
    <a:band2H>
      <a:tcTxStyle/>
      <a:tcStyle>
        <a:tcBdr/>
        <a:fill>
          <a:solidFill>
            <a:srgbClr val="FBEBE8"/>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9CCCC"/>
          </a:solidFill>
        </a:fill>
      </a:tcStyle>
    </a:wholeTbl>
    <a:band2H>
      <a:tcTxStyle/>
      <a:tcStyle>
        <a:tcBdr/>
        <a:fill>
          <a:solidFill>
            <a:srgbClr val="F4E7E7"/>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977" autoAdjust="0"/>
    <p:restoredTop sz="94754"/>
  </p:normalViewPr>
  <p:slideViewPr>
    <p:cSldViewPr snapToGrid="0" snapToObjects="1">
      <p:cViewPr>
        <p:scale>
          <a:sx n="50" d="100"/>
          <a:sy n="50" d="100"/>
        </p:scale>
        <p:origin x="686" y="3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svg>
</file>

<file path=ppt/media/image4.bmp>
</file>

<file path=ppt/media/image5.jpe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143" name="Shape 3143"/>
          <p:cNvSpPr>
            <a:spLocks noGrp="1" noRot="1" noChangeAspect="1"/>
          </p:cNvSpPr>
          <p:nvPr>
            <p:ph type="sldImg"/>
          </p:nvPr>
        </p:nvSpPr>
        <p:spPr>
          <a:xfrm>
            <a:off x="1143000" y="685800"/>
            <a:ext cx="4572000" cy="3429000"/>
          </a:xfrm>
          <a:prstGeom prst="rect">
            <a:avLst/>
          </a:prstGeom>
        </p:spPr>
        <p:txBody>
          <a:bodyPr/>
          <a:lstStyle/>
          <a:p>
            <a:endParaRPr/>
          </a:p>
        </p:txBody>
      </p:sp>
      <p:sp>
        <p:nvSpPr>
          <p:cNvPr id="3144" name="Shape 314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381000" y="685800"/>
            <a:ext cx="6096000" cy="3429000"/>
          </a:xfrm>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ianummer 3"/>
          <p:cNvSpPr>
            <a:spLocks noGrp="1"/>
          </p:cNvSpPr>
          <p:nvPr>
            <p:ph type="sldNum" sz="quarter" idx="5"/>
          </p:nvPr>
        </p:nvSpPr>
        <p:spPr/>
        <p:txBody>
          <a:bodyPr/>
          <a:lstStyle/>
          <a:p>
            <a:fld id="{EA88A791-D8E8-4C23-A528-EAEB42DC40E7}" type="slidenum">
              <a:rPr lang="nl-NL" smtClean="0"/>
              <a:t>3</a:t>
            </a:fld>
            <a:endParaRPr lang="nl-NL"/>
          </a:p>
        </p:txBody>
      </p:sp>
    </p:spTree>
    <p:extLst>
      <p:ext uri="{BB962C8B-B14F-4D97-AF65-F5344CB8AC3E}">
        <p14:creationId xmlns:p14="http://schemas.microsoft.com/office/powerpoint/2010/main" val="1784563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381000" y="685800"/>
            <a:ext cx="6096000" cy="3429000"/>
          </a:xfrm>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ianummer 3"/>
          <p:cNvSpPr>
            <a:spLocks noGrp="1"/>
          </p:cNvSpPr>
          <p:nvPr>
            <p:ph type="sldNum" sz="quarter" idx="5"/>
          </p:nvPr>
        </p:nvSpPr>
        <p:spPr/>
        <p:txBody>
          <a:bodyPr/>
          <a:lstStyle/>
          <a:p>
            <a:fld id="{EA88A791-D8E8-4C23-A528-EAEB42DC40E7}" type="slidenum">
              <a:rPr lang="nl-NL" smtClean="0"/>
              <a:t>5</a:t>
            </a:fld>
            <a:endParaRPr lang="nl-NL"/>
          </a:p>
        </p:txBody>
      </p:sp>
    </p:spTree>
    <p:extLst>
      <p:ext uri="{BB962C8B-B14F-4D97-AF65-F5344CB8AC3E}">
        <p14:creationId xmlns:p14="http://schemas.microsoft.com/office/powerpoint/2010/main" val="9247332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381000" y="685800"/>
            <a:ext cx="6096000" cy="3429000"/>
          </a:xfrm>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ianummer 3"/>
          <p:cNvSpPr>
            <a:spLocks noGrp="1"/>
          </p:cNvSpPr>
          <p:nvPr>
            <p:ph type="sldNum" sz="quarter" idx="5"/>
          </p:nvPr>
        </p:nvSpPr>
        <p:spPr/>
        <p:txBody>
          <a:bodyPr/>
          <a:lstStyle/>
          <a:p>
            <a:fld id="{EA88A791-D8E8-4C23-A528-EAEB42DC40E7}" type="slidenum">
              <a:rPr lang="nl-NL" smtClean="0"/>
              <a:t>8</a:t>
            </a:fld>
            <a:endParaRPr lang="nl-NL"/>
          </a:p>
        </p:txBody>
      </p:sp>
    </p:spTree>
    <p:extLst>
      <p:ext uri="{BB962C8B-B14F-4D97-AF65-F5344CB8AC3E}">
        <p14:creationId xmlns:p14="http://schemas.microsoft.com/office/powerpoint/2010/main" val="23651146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www.pptsolutions.nl/" TargetMode="External"/><Relationship Id="rId2" Type="http://schemas.openxmlformats.org/officeDocument/2006/relationships/image" Target="../media/image4.bmp"/><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Titelpagina">
    <p:spTree>
      <p:nvGrpSpPr>
        <p:cNvPr id="1" name=""/>
        <p:cNvGrpSpPr/>
        <p:nvPr/>
      </p:nvGrpSpPr>
      <p:grpSpPr>
        <a:xfrm>
          <a:off x="0" y="0"/>
          <a:ext cx="0" cy="0"/>
          <a:chOff x="0" y="0"/>
          <a:chExt cx="0" cy="0"/>
        </a:xfrm>
      </p:grpSpPr>
      <p:grpSp>
        <p:nvGrpSpPr>
          <p:cNvPr id="117" name="Groep 9"/>
          <p:cNvGrpSpPr/>
          <p:nvPr/>
        </p:nvGrpSpPr>
        <p:grpSpPr>
          <a:xfrm>
            <a:off x="2982511" y="-1228655"/>
            <a:ext cx="6226977" cy="490402"/>
            <a:chOff x="0" y="0"/>
            <a:chExt cx="6226976" cy="490400"/>
          </a:xfrm>
        </p:grpSpPr>
        <p:sp>
          <p:nvSpPr>
            <p:cNvPr id="105" name="Rechthoek 36"/>
            <p:cNvSpPr/>
            <p:nvPr/>
          </p:nvSpPr>
          <p:spPr>
            <a:xfrm rot="16200000">
              <a:off x="3007798" y="-2728777"/>
              <a:ext cx="211380" cy="6226977"/>
            </a:xfrm>
            <a:prstGeom prst="rect">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116" name="Groep 8"/>
            <p:cNvGrpSpPr/>
            <p:nvPr/>
          </p:nvGrpSpPr>
          <p:grpSpPr>
            <a:xfrm>
              <a:off x="0" y="0"/>
              <a:ext cx="6226975" cy="211381"/>
              <a:chOff x="0" y="0"/>
              <a:chExt cx="6226974" cy="211380"/>
            </a:xfrm>
          </p:grpSpPr>
          <p:sp>
            <p:nvSpPr>
              <p:cNvPr id="106" name="Rechthoek 6"/>
              <p:cNvSpPr/>
              <p:nvPr/>
            </p:nvSpPr>
            <p:spPr>
              <a:xfrm rot="16200000">
                <a:off x="168192" y="-168191"/>
                <a:ext cx="211380" cy="547765"/>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7" name="Rechthoek 29"/>
              <p:cNvSpPr/>
              <p:nvPr/>
            </p:nvSpPr>
            <p:spPr>
              <a:xfrm rot="16200000">
                <a:off x="799215" y="-168191"/>
                <a:ext cx="211380" cy="547765"/>
              </a:xfrm>
              <a:prstGeom prst="rect">
                <a:avLst/>
              </a:prstGeom>
              <a:solidFill>
                <a:srgbClr val="0066A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8" name="Rechthoek 30"/>
              <p:cNvSpPr/>
              <p:nvPr/>
            </p:nvSpPr>
            <p:spPr>
              <a:xfrm rot="16200000">
                <a:off x="1430239" y="-168191"/>
                <a:ext cx="211380" cy="547765"/>
              </a:xfrm>
              <a:prstGeom prst="rect">
                <a:avLst/>
              </a:prstGeom>
              <a:solidFill>
                <a:srgbClr val="00B7D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09" name="Rechthoek 31"/>
              <p:cNvSpPr/>
              <p:nvPr/>
            </p:nvSpPr>
            <p:spPr>
              <a:xfrm rot="16200000">
                <a:off x="2061263" y="-168191"/>
                <a:ext cx="211380" cy="547765"/>
              </a:xfrm>
              <a:prstGeom prst="rect">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0" name="Rechthoek 32"/>
              <p:cNvSpPr/>
              <p:nvPr/>
            </p:nvSpPr>
            <p:spPr>
              <a:xfrm rot="16200000">
                <a:off x="2692286" y="-168191"/>
                <a:ext cx="211380" cy="547765"/>
              </a:xfrm>
              <a:prstGeom prst="rect">
                <a:avLst/>
              </a:prstGeom>
              <a:solidFill>
                <a:srgbClr val="61A4B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1" name="Rechthoek 33"/>
              <p:cNvSpPr/>
              <p:nvPr/>
            </p:nvSpPr>
            <p:spPr>
              <a:xfrm rot="16200000">
                <a:off x="3323310" y="-168191"/>
                <a:ext cx="211380" cy="547765"/>
              </a:xfrm>
              <a:prstGeom prst="rect">
                <a:avLst/>
              </a:prstGeom>
              <a:solidFill>
                <a:srgbClr val="82D7C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2" name="Rechthoek 34"/>
              <p:cNvSpPr/>
              <p:nvPr/>
            </p:nvSpPr>
            <p:spPr>
              <a:xfrm rot="16200000">
                <a:off x="3954334" y="-168191"/>
                <a:ext cx="211380" cy="547765"/>
              </a:xfrm>
              <a:prstGeom prst="rect">
                <a:avLst/>
              </a:prstGeom>
              <a:solidFill>
                <a:schemeClr val="accent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3" name="Rechthoek 37"/>
              <p:cNvSpPr/>
              <p:nvPr/>
            </p:nvSpPr>
            <p:spPr>
              <a:xfrm rot="16200000">
                <a:off x="4585357" y="-168192"/>
                <a:ext cx="211380" cy="547765"/>
              </a:xfrm>
              <a:prstGeom prst="rect">
                <a:avLst/>
              </a:prstGeom>
              <a:solidFill>
                <a:srgbClr val="99D28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4" name="Rechthoek 38"/>
              <p:cNvSpPr/>
              <p:nvPr/>
            </p:nvSpPr>
            <p:spPr>
              <a:xfrm rot="16200000">
                <a:off x="5216380" y="-168192"/>
                <a:ext cx="211380" cy="547764"/>
              </a:xfrm>
              <a:prstGeom prst="rect">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15" name="Rechthoek 39"/>
              <p:cNvSpPr/>
              <p:nvPr/>
            </p:nvSpPr>
            <p:spPr>
              <a:xfrm rot="16200000">
                <a:off x="5847403" y="-168193"/>
                <a:ext cx="211380" cy="547765"/>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126" name="Group 4"/>
          <p:cNvGrpSpPr/>
          <p:nvPr/>
        </p:nvGrpSpPr>
        <p:grpSpPr>
          <a:xfrm>
            <a:off x="698501" y="5884314"/>
            <a:ext cx="1454912" cy="577167"/>
            <a:chOff x="0" y="0"/>
            <a:chExt cx="1454911" cy="577165"/>
          </a:xfrm>
        </p:grpSpPr>
        <p:sp>
          <p:nvSpPr>
            <p:cNvPr id="118"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119"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0"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1"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2"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123"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4"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125"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127" name="Rechthoek 6"/>
          <p:cNvSpPr/>
          <p:nvPr/>
        </p:nvSpPr>
        <p:spPr>
          <a:xfrm>
            <a:off x="-10751" y="0"/>
            <a:ext cx="12202752"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28" name="Plaats hier de titel van de presentatie, max. 2 regels"/>
          <p:cNvSpPr txBox="1">
            <a:spLocks noGrp="1"/>
          </p:cNvSpPr>
          <p:nvPr>
            <p:ph type="title" hasCustomPrompt="1"/>
          </p:nvPr>
        </p:nvSpPr>
        <p:spPr>
          <a:xfrm>
            <a:off x="2153412" y="3879851"/>
            <a:ext cx="9358257" cy="1621064"/>
          </a:xfrm>
          <a:prstGeom prst="rect">
            <a:avLst/>
          </a:prstGeom>
        </p:spPr>
        <p:txBody>
          <a:bodyPr anchor="b">
            <a:normAutofit/>
          </a:bodyPr>
          <a:lstStyle>
            <a:lvl1pPr algn="r">
              <a:defRPr sz="3800">
                <a:solidFill>
                  <a:srgbClr val="FFFFFF"/>
                </a:solidFill>
              </a:defRPr>
            </a:lvl1pPr>
          </a:lstStyle>
          <a:p>
            <a:r>
              <a:t>Plaats hier de titel van de presentatie, max. 2 regels</a:t>
            </a:r>
          </a:p>
        </p:txBody>
      </p:sp>
      <p:sp>
        <p:nvSpPr>
          <p:cNvPr id="129" name="Tekstvak 4"/>
          <p:cNvSpPr txBox="1"/>
          <p:nvPr/>
        </p:nvSpPr>
        <p:spPr>
          <a:xfrm>
            <a:off x="34969" y="-662297"/>
            <a:ext cx="12100562" cy="497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t>Titelpagina</a:t>
            </a:r>
          </a:p>
        </p:txBody>
      </p:sp>
      <p:sp>
        <p:nvSpPr>
          <p:cNvPr id="130" name="Body Level One…"/>
          <p:cNvSpPr txBox="1">
            <a:spLocks noGrp="1"/>
          </p:cNvSpPr>
          <p:nvPr>
            <p:ph type="body" sz="quarter" idx="1" hasCustomPrompt="1"/>
          </p:nvPr>
        </p:nvSpPr>
        <p:spPr>
          <a:xfrm>
            <a:off x="7782466" y="5664394"/>
            <a:ext cx="3729204" cy="248473"/>
          </a:xfrm>
          <a:prstGeom prst="rect">
            <a:avLst/>
          </a:prstGeom>
        </p:spPr>
        <p:txBody>
          <a:bodyPr anchor="ctr">
            <a:normAutofit/>
          </a:bodyPr>
          <a:lstStyle>
            <a:lvl1pPr marL="0" indent="0" algn="r">
              <a:buClrTx/>
              <a:buSzTx/>
              <a:buNone/>
              <a:defRPr b="1">
                <a:solidFill>
                  <a:srgbClr val="FFFFFF"/>
                </a:solidFill>
              </a:defRPr>
            </a:lvl1pPr>
            <a:lvl2pPr marL="0" indent="457200" algn="r">
              <a:buClrTx/>
              <a:buSzTx/>
              <a:buNone/>
              <a:defRPr b="1">
                <a:solidFill>
                  <a:srgbClr val="FFFFFF"/>
                </a:solidFill>
              </a:defRPr>
            </a:lvl2pPr>
            <a:lvl3pPr indent="914400" algn="r">
              <a:buClrTx/>
              <a:buFontTx/>
              <a:defRPr b="1">
                <a:solidFill>
                  <a:srgbClr val="FFFFFF"/>
                </a:solidFill>
              </a:defRPr>
            </a:lvl3pPr>
            <a:lvl4pPr indent="1371600" algn="r">
              <a:buClrTx/>
              <a:buFontTx/>
              <a:defRPr b="1">
                <a:solidFill>
                  <a:srgbClr val="FFFFFF"/>
                </a:solidFill>
              </a:defRPr>
            </a:lvl4pPr>
            <a:lvl5pPr marL="0" indent="1828800" algn="r">
              <a:buClrTx/>
              <a:buSzTx/>
              <a:buFontTx/>
              <a:buNone/>
              <a:defRPr b="1">
                <a:solidFill>
                  <a:srgbClr val="FFFFFF"/>
                </a:solidFill>
              </a:defRPr>
            </a:lvl5pPr>
          </a:lstStyle>
          <a:p>
            <a:r>
              <a:t>Naam van de spreker of datum</a:t>
            </a:r>
          </a:p>
          <a:p>
            <a:pPr lvl="1"/>
            <a:endParaRPr/>
          </a:p>
          <a:p>
            <a:pPr lvl="2"/>
            <a:endParaRPr/>
          </a:p>
          <a:p>
            <a:pPr lvl="3"/>
            <a:endParaRPr/>
          </a:p>
          <a:p>
            <a:pPr lvl="4"/>
            <a:endParaRPr/>
          </a:p>
        </p:txBody>
      </p:sp>
      <p:sp>
        <p:nvSpPr>
          <p:cNvPr id="144" name="Tijdelijke aanduiding voor tekst 49"/>
          <p:cNvSpPr>
            <a:spLocks noGrp="1"/>
          </p:cNvSpPr>
          <p:nvPr>
            <p:ph type="body" idx="21" hasCustomPrompt="1"/>
          </p:nvPr>
        </p:nvSpPr>
        <p:spPr>
          <a:xfrm>
            <a:off x="-10752" y="0"/>
            <a:ext cx="12202753" cy="6858000"/>
          </a:xfrm>
          <a:prstGeom prst="rect">
            <a:avLst/>
          </a:prstGeom>
          <a:solidFill>
            <a:srgbClr val="99D28C"/>
          </a:solidFill>
        </p:spPr>
        <p:txBody>
          <a:bodyPr>
            <a:normAutofit/>
          </a:bodyPr>
          <a:lstStyle>
            <a:lvl1pPr marL="0" indent="0">
              <a:buClrTx/>
              <a:buSzTx/>
              <a:buNone/>
            </a:lvl1pPr>
          </a:lstStyle>
          <a:p>
            <a:r>
              <a:t>  </a:t>
            </a:r>
          </a:p>
        </p:txBody>
      </p:sp>
      <p:sp>
        <p:nvSpPr>
          <p:cNvPr id="14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65" name="Picture 64">
            <a:extLst>
              <a:ext uri="{FF2B5EF4-FFF2-40B4-BE49-F238E27FC236}">
                <a16:creationId xmlns:a16="http://schemas.microsoft.com/office/drawing/2014/main" id="{3FD562B1-BCC1-B244-96D2-5173AD7012AE}"/>
              </a:ext>
            </a:extLst>
          </p:cNvPr>
          <p:cNvPicPr>
            <a:picLocks noChangeAspect="1"/>
          </p:cNvPicPr>
          <p:nvPr userDrawn="1"/>
        </p:nvPicPr>
        <p:blipFill>
          <a:blip r:embed="rId2"/>
          <a:stretch>
            <a:fillRect/>
          </a:stretch>
        </p:blipFill>
        <p:spPr>
          <a:xfrm>
            <a:off x="695450" y="5847858"/>
            <a:ext cx="1460500" cy="698500"/>
          </a:xfrm>
          <a:prstGeom prst="rect">
            <a:avLst/>
          </a:prstGeom>
        </p:spPr>
      </p:pic>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Aangepaste indeling">
    <p:spTree>
      <p:nvGrpSpPr>
        <p:cNvPr id="1" name=""/>
        <p:cNvGrpSpPr/>
        <p:nvPr/>
      </p:nvGrpSpPr>
      <p:grpSpPr>
        <a:xfrm>
          <a:off x="0" y="0"/>
          <a:ext cx="0" cy="0"/>
          <a:chOff x="0" y="0"/>
          <a:chExt cx="0" cy="0"/>
        </a:xfrm>
      </p:grpSpPr>
      <p:sp>
        <p:nvSpPr>
          <p:cNvPr id="6" name="Rechthoek 5">
            <a:extLst>
              <a:ext uri="{FF2B5EF4-FFF2-40B4-BE49-F238E27FC236}">
                <a16:creationId xmlns:a16="http://schemas.microsoft.com/office/drawing/2014/main" id="{DB2A1188-7655-3942-B402-ABAD519EE9F7}"/>
              </a:ext>
            </a:extLst>
          </p:cNvPr>
          <p:cNvSpPr/>
          <p:nvPr userDrawn="1"/>
        </p:nvSpPr>
        <p:spPr>
          <a:xfrm>
            <a:off x="-10750" y="0"/>
            <a:ext cx="12202750" cy="6858000"/>
          </a:xfrm>
          <a:prstGeom prst="rect">
            <a:avLst/>
          </a:prstGeom>
          <a:solidFill>
            <a:srgbClr val="0066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5" name="Tijdelijke aanduiding voor tekst 24">
            <a:extLst>
              <a:ext uri="{FF2B5EF4-FFF2-40B4-BE49-F238E27FC236}">
                <a16:creationId xmlns:a16="http://schemas.microsoft.com/office/drawing/2014/main" id="{96A52489-BD48-5A40-AF40-C7FE89A51653}"/>
              </a:ext>
            </a:extLst>
          </p:cNvPr>
          <p:cNvSpPr>
            <a:spLocks noGrp="1"/>
          </p:cNvSpPr>
          <p:nvPr>
            <p:ph type="body" sz="quarter" idx="14" hasCustomPrompt="1"/>
          </p:nvPr>
        </p:nvSpPr>
        <p:spPr>
          <a:xfrm>
            <a:off x="-10748" y="0"/>
            <a:ext cx="12202750" cy="6858000"/>
          </a:xfrm>
          <a:custGeom>
            <a:avLst/>
            <a:gdLst>
              <a:gd name="connsiteX0" fmla="*/ 12202750 w 12202750"/>
              <a:gd name="connsiteY0" fmla="*/ 4626493 h 6858000"/>
              <a:gd name="connsiteX1" fmla="*/ 12202750 w 12202750"/>
              <a:gd name="connsiteY1" fmla="*/ 6858000 h 6858000"/>
              <a:gd name="connsiteX2" fmla="*/ 11270933 w 12202750"/>
              <a:gd name="connsiteY2" fmla="*/ 6858000 h 6858000"/>
              <a:gd name="connsiteX3" fmla="*/ 11292806 w 12202750"/>
              <a:gd name="connsiteY3" fmla="*/ 6823366 h 6858000"/>
              <a:gd name="connsiteX4" fmla="*/ 12132976 w 12202750"/>
              <a:gd name="connsiteY4" fmla="*/ 4864546 h 6858000"/>
              <a:gd name="connsiteX5" fmla="*/ 7211067 w 12202750"/>
              <a:gd name="connsiteY5" fmla="*/ 0 h 6858000"/>
              <a:gd name="connsiteX6" fmla="*/ 12202750 w 12202750"/>
              <a:gd name="connsiteY6" fmla="*/ 0 h 6858000"/>
              <a:gd name="connsiteX7" fmla="*/ 12202750 w 12202750"/>
              <a:gd name="connsiteY7" fmla="*/ 1701685 h 6858000"/>
              <a:gd name="connsiteX8" fmla="*/ 12201531 w 12202750"/>
              <a:gd name="connsiteY8" fmla="*/ 1703737 h 6858000"/>
              <a:gd name="connsiteX9" fmla="*/ 12013073 w 12202750"/>
              <a:gd name="connsiteY9" fmla="*/ 2040528 h 6858000"/>
              <a:gd name="connsiteX10" fmla="*/ 6393116 w 12202750"/>
              <a:gd name="connsiteY10" fmla="*/ 3130572 h 6858000"/>
              <a:gd name="connsiteX11" fmla="*/ 7006806 w 12202750"/>
              <a:gd name="connsiteY11" fmla="*/ 307865 h 6858000"/>
              <a:gd name="connsiteX12" fmla="*/ 0 w 12202750"/>
              <a:gd name="connsiteY12" fmla="*/ 0 h 6858000"/>
              <a:gd name="connsiteX13" fmla="*/ 4305911 w 12202750"/>
              <a:gd name="connsiteY13" fmla="*/ 0 h 6858000"/>
              <a:gd name="connsiteX14" fmla="*/ 4155867 w 12202750"/>
              <a:gd name="connsiteY14" fmla="*/ 111493 h 6858000"/>
              <a:gd name="connsiteX15" fmla="*/ 71946 w 12202750"/>
              <a:gd name="connsiteY15" fmla="*/ 4799708 h 6858000"/>
              <a:gd name="connsiteX16" fmla="*/ 0 w 12202750"/>
              <a:gd name="connsiteY16" fmla="*/ 50361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202750" h="6858000">
                <a:moveTo>
                  <a:pt x="12202750" y="4626493"/>
                </a:moveTo>
                <a:lnTo>
                  <a:pt x="12202750" y="6858000"/>
                </a:lnTo>
                <a:lnTo>
                  <a:pt x="11270933" y="6858000"/>
                </a:lnTo>
                <a:lnTo>
                  <a:pt x="11292806" y="6823366"/>
                </a:lnTo>
                <a:cubicBezTo>
                  <a:pt x="11642946" y="6229435"/>
                  <a:pt x="11912279" y="5587138"/>
                  <a:pt x="12132976" y="4864546"/>
                </a:cubicBezTo>
                <a:close/>
                <a:moveTo>
                  <a:pt x="7211067" y="0"/>
                </a:moveTo>
                <a:lnTo>
                  <a:pt x="12202750" y="0"/>
                </a:lnTo>
                <a:lnTo>
                  <a:pt x="12202750" y="1701685"/>
                </a:lnTo>
                <a:lnTo>
                  <a:pt x="12201531" y="1703737"/>
                </a:lnTo>
                <a:cubicBezTo>
                  <a:pt x="12144874" y="1802592"/>
                  <a:pt x="12082910" y="1915911"/>
                  <a:pt x="12013073" y="2040528"/>
                </a:cubicBezTo>
                <a:cubicBezTo>
                  <a:pt x="10966860" y="3848144"/>
                  <a:pt x="7570785" y="5940600"/>
                  <a:pt x="6393116" y="3130572"/>
                </a:cubicBezTo>
                <a:cubicBezTo>
                  <a:pt x="5995310" y="2183970"/>
                  <a:pt x="6384878" y="1279305"/>
                  <a:pt x="7006806" y="307865"/>
                </a:cubicBezTo>
                <a:close/>
                <a:moveTo>
                  <a:pt x="0" y="0"/>
                </a:moveTo>
                <a:lnTo>
                  <a:pt x="4305911" y="0"/>
                </a:lnTo>
                <a:lnTo>
                  <a:pt x="4155867" y="111493"/>
                </a:lnTo>
                <a:cubicBezTo>
                  <a:pt x="2427429" y="1408339"/>
                  <a:pt x="762773" y="2806566"/>
                  <a:pt x="71946" y="4799708"/>
                </a:cubicBezTo>
                <a:lnTo>
                  <a:pt x="0" y="5036128"/>
                </a:lnTo>
                <a:close/>
              </a:path>
            </a:pathLst>
          </a:custGeom>
          <a:solidFill>
            <a:schemeClr val="accent1"/>
          </a:solidFill>
        </p:spPr>
        <p:txBody>
          <a:bodyPr wrap="square">
            <a:noAutofit/>
          </a:bodyPr>
          <a:lstStyle>
            <a:lvl1pPr marL="0" indent="0">
              <a:buNone/>
              <a:defRPr/>
            </a:lvl1pPr>
          </a:lstStyle>
          <a:p>
            <a:pPr lvl="0"/>
            <a:r>
              <a:rPr lang="nl-NL" dirty="0"/>
              <a:t>  </a:t>
            </a:r>
            <a:endParaRPr lang="en-GB" dirty="0"/>
          </a:p>
        </p:txBody>
      </p:sp>
      <p:sp>
        <p:nvSpPr>
          <p:cNvPr id="7" name="Titel 5">
            <a:extLst>
              <a:ext uri="{FF2B5EF4-FFF2-40B4-BE49-F238E27FC236}">
                <a16:creationId xmlns:a16="http://schemas.microsoft.com/office/drawing/2014/main" id="{7AE71AD1-5D76-2045-8B27-CC0C09C99831}"/>
              </a:ext>
            </a:extLst>
          </p:cNvPr>
          <p:cNvSpPr>
            <a:spLocks noGrp="1"/>
          </p:cNvSpPr>
          <p:nvPr>
            <p:ph type="title" hasCustomPrompt="1"/>
          </p:nvPr>
        </p:nvSpPr>
        <p:spPr>
          <a:xfrm>
            <a:off x="2153413" y="3879852"/>
            <a:ext cx="9358256" cy="1621063"/>
          </a:xfrm>
        </p:spPr>
        <p:txBody>
          <a:bodyPr anchor="b"/>
          <a:lstStyle>
            <a:lvl1pPr algn="r">
              <a:defRPr sz="3800">
                <a:solidFill>
                  <a:schemeClr val="bg1"/>
                </a:solidFill>
              </a:defRPr>
            </a:lvl1pPr>
          </a:lstStyle>
          <a:p>
            <a:r>
              <a:rPr lang="nl-NL" dirty="0"/>
              <a:t>Plaats hier de titel van </a:t>
            </a:r>
            <a:br>
              <a:rPr lang="nl-NL" dirty="0"/>
            </a:br>
            <a:r>
              <a:rPr lang="nl-NL" dirty="0"/>
              <a:t>de presentatie, max. 2 regels</a:t>
            </a:r>
          </a:p>
        </p:txBody>
      </p:sp>
      <p:sp>
        <p:nvSpPr>
          <p:cNvPr id="8" name="Ondertitel 2">
            <a:extLst>
              <a:ext uri="{FF2B5EF4-FFF2-40B4-BE49-F238E27FC236}">
                <a16:creationId xmlns:a16="http://schemas.microsoft.com/office/drawing/2014/main" id="{FFCFFB82-1AE5-3D4E-9AD9-487B27ADF680}"/>
              </a:ext>
            </a:extLst>
          </p:cNvPr>
          <p:cNvSpPr>
            <a:spLocks noGrp="1"/>
          </p:cNvSpPr>
          <p:nvPr>
            <p:ph type="subTitle" idx="1" hasCustomPrompt="1"/>
          </p:nvPr>
        </p:nvSpPr>
        <p:spPr>
          <a:xfrm>
            <a:off x="7782466" y="5664394"/>
            <a:ext cx="3729203" cy="248472"/>
          </a:xfrm>
        </p:spPr>
        <p:txBody>
          <a:bodyPr anchor="ctr"/>
          <a:lstStyle>
            <a:lvl1pPr marL="0" indent="0" algn="r">
              <a:buNone/>
              <a:defRPr sz="1600" b="1">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dirty="0"/>
              <a:t>Naam van de spreker of datum</a:t>
            </a:r>
          </a:p>
        </p:txBody>
      </p:sp>
      <p:pic>
        <p:nvPicPr>
          <p:cNvPr id="10" name="Graphic 9">
            <a:extLst>
              <a:ext uri="{FF2B5EF4-FFF2-40B4-BE49-F238E27FC236}">
                <a16:creationId xmlns:a16="http://schemas.microsoft.com/office/drawing/2014/main" id="{079C7039-4CB9-294D-98BC-738FE5C22E6A}"/>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4800" y="5846400"/>
            <a:ext cx="1461599" cy="1033080"/>
          </a:xfrm>
          <a:prstGeom prst="rect">
            <a:avLst/>
          </a:prstGeom>
        </p:spPr>
      </p:pic>
    </p:spTree>
    <p:extLst>
      <p:ext uri="{BB962C8B-B14F-4D97-AF65-F5344CB8AC3E}">
        <p14:creationId xmlns:p14="http://schemas.microsoft.com/office/powerpoint/2010/main" val="1957991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Titelpagina + Beeld">
    <p:spTree>
      <p:nvGrpSpPr>
        <p:cNvPr id="1" name=""/>
        <p:cNvGrpSpPr/>
        <p:nvPr/>
      </p:nvGrpSpPr>
      <p:grpSpPr>
        <a:xfrm>
          <a:off x="0" y="0"/>
          <a:ext cx="0" cy="0"/>
          <a:chOff x="0" y="0"/>
          <a:chExt cx="0" cy="0"/>
        </a:xfrm>
      </p:grpSpPr>
      <p:grpSp>
        <p:nvGrpSpPr>
          <p:cNvPr id="240" name="Groep 9"/>
          <p:cNvGrpSpPr/>
          <p:nvPr/>
        </p:nvGrpSpPr>
        <p:grpSpPr>
          <a:xfrm>
            <a:off x="2982511" y="-1228655"/>
            <a:ext cx="6226977" cy="490402"/>
            <a:chOff x="0" y="0"/>
            <a:chExt cx="6226976" cy="490400"/>
          </a:xfrm>
        </p:grpSpPr>
        <p:sp>
          <p:nvSpPr>
            <p:cNvPr id="228" name="Rechthoek 36"/>
            <p:cNvSpPr/>
            <p:nvPr/>
          </p:nvSpPr>
          <p:spPr>
            <a:xfrm rot="16200000">
              <a:off x="3007798" y="-2728777"/>
              <a:ext cx="211380" cy="6226977"/>
            </a:xfrm>
            <a:prstGeom prst="rect">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239" name="Groep 8"/>
            <p:cNvGrpSpPr/>
            <p:nvPr/>
          </p:nvGrpSpPr>
          <p:grpSpPr>
            <a:xfrm>
              <a:off x="0" y="0"/>
              <a:ext cx="6226975" cy="211381"/>
              <a:chOff x="0" y="0"/>
              <a:chExt cx="6226974" cy="211380"/>
            </a:xfrm>
          </p:grpSpPr>
          <p:sp>
            <p:nvSpPr>
              <p:cNvPr id="229" name="Rechthoek 6"/>
              <p:cNvSpPr/>
              <p:nvPr/>
            </p:nvSpPr>
            <p:spPr>
              <a:xfrm rot="16200000">
                <a:off x="168192" y="-168191"/>
                <a:ext cx="211380" cy="547765"/>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0" name="Rechthoek 29"/>
              <p:cNvSpPr/>
              <p:nvPr/>
            </p:nvSpPr>
            <p:spPr>
              <a:xfrm rot="16200000">
                <a:off x="799215" y="-168191"/>
                <a:ext cx="211380" cy="547765"/>
              </a:xfrm>
              <a:prstGeom prst="rect">
                <a:avLst/>
              </a:prstGeom>
              <a:solidFill>
                <a:srgbClr val="0066A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1" name="Rechthoek 30"/>
              <p:cNvSpPr/>
              <p:nvPr/>
            </p:nvSpPr>
            <p:spPr>
              <a:xfrm rot="16200000">
                <a:off x="1430239" y="-168191"/>
                <a:ext cx="211380" cy="547765"/>
              </a:xfrm>
              <a:prstGeom prst="rect">
                <a:avLst/>
              </a:prstGeom>
              <a:solidFill>
                <a:srgbClr val="00B7D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2" name="Rechthoek 31"/>
              <p:cNvSpPr/>
              <p:nvPr/>
            </p:nvSpPr>
            <p:spPr>
              <a:xfrm rot="16200000">
                <a:off x="2061263" y="-168191"/>
                <a:ext cx="211380" cy="547765"/>
              </a:xfrm>
              <a:prstGeom prst="rect">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3" name="Rechthoek 32"/>
              <p:cNvSpPr/>
              <p:nvPr/>
            </p:nvSpPr>
            <p:spPr>
              <a:xfrm rot="16200000">
                <a:off x="2692286" y="-168191"/>
                <a:ext cx="211380" cy="547765"/>
              </a:xfrm>
              <a:prstGeom prst="rect">
                <a:avLst/>
              </a:prstGeom>
              <a:solidFill>
                <a:srgbClr val="61A4B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4" name="Rechthoek 33"/>
              <p:cNvSpPr/>
              <p:nvPr/>
            </p:nvSpPr>
            <p:spPr>
              <a:xfrm rot="16200000">
                <a:off x="3323310" y="-168191"/>
                <a:ext cx="211380" cy="547765"/>
              </a:xfrm>
              <a:prstGeom prst="rect">
                <a:avLst/>
              </a:prstGeom>
              <a:solidFill>
                <a:srgbClr val="82D7C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5" name="Rechthoek 34"/>
              <p:cNvSpPr/>
              <p:nvPr/>
            </p:nvSpPr>
            <p:spPr>
              <a:xfrm rot="16200000">
                <a:off x="3954334" y="-168191"/>
                <a:ext cx="211380" cy="547765"/>
              </a:xfrm>
              <a:prstGeom prst="rect">
                <a:avLst/>
              </a:prstGeom>
              <a:solidFill>
                <a:schemeClr val="accent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6" name="Rechthoek 37"/>
              <p:cNvSpPr/>
              <p:nvPr/>
            </p:nvSpPr>
            <p:spPr>
              <a:xfrm rot="16200000">
                <a:off x="4585357" y="-168192"/>
                <a:ext cx="211380" cy="547765"/>
              </a:xfrm>
              <a:prstGeom prst="rect">
                <a:avLst/>
              </a:prstGeom>
              <a:solidFill>
                <a:srgbClr val="99D28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7" name="Rechthoek 38"/>
              <p:cNvSpPr/>
              <p:nvPr/>
            </p:nvSpPr>
            <p:spPr>
              <a:xfrm rot="16200000">
                <a:off x="5216380" y="-168192"/>
                <a:ext cx="211380" cy="547764"/>
              </a:xfrm>
              <a:prstGeom prst="rect">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8" name="Rechthoek 39"/>
              <p:cNvSpPr/>
              <p:nvPr/>
            </p:nvSpPr>
            <p:spPr>
              <a:xfrm rot="16200000">
                <a:off x="5847403" y="-168193"/>
                <a:ext cx="211380" cy="547765"/>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249" name="Group 4"/>
          <p:cNvGrpSpPr/>
          <p:nvPr/>
        </p:nvGrpSpPr>
        <p:grpSpPr>
          <a:xfrm>
            <a:off x="698501" y="5884314"/>
            <a:ext cx="1454912" cy="577167"/>
            <a:chOff x="0" y="0"/>
            <a:chExt cx="1454911" cy="577165"/>
          </a:xfrm>
        </p:grpSpPr>
        <p:sp>
          <p:nvSpPr>
            <p:cNvPr id="241"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242"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3"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4"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5"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246"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7"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48"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250" name="Rechthoek 6"/>
          <p:cNvSpPr/>
          <p:nvPr/>
        </p:nvSpPr>
        <p:spPr>
          <a:xfrm>
            <a:off x="-12032" y="-1"/>
            <a:ext cx="12204032" cy="6858001"/>
          </a:xfrm>
          <a:prstGeom prst="rect">
            <a:avLst/>
          </a:prstGeom>
          <a:solidFill>
            <a:schemeClr val="accent1"/>
          </a:solidFill>
          <a:ln w="12700">
            <a:miter lim="400000"/>
          </a:ln>
        </p:spPr>
        <p:txBody>
          <a:bodyPr lIns="45719" rIns="45719" anchor="ctr"/>
          <a:lstStyle/>
          <a:p>
            <a:pPr algn="ctr">
              <a:defRPr sz="1600">
                <a:solidFill>
                  <a:srgbClr val="FFFFFF"/>
                </a:solidFill>
              </a:defRPr>
            </a:pPr>
            <a:endParaRPr/>
          </a:p>
        </p:txBody>
      </p:sp>
      <p:sp>
        <p:nvSpPr>
          <p:cNvPr id="251" name="Tekstvak 4"/>
          <p:cNvSpPr txBox="1"/>
          <p:nvPr/>
        </p:nvSpPr>
        <p:spPr>
          <a:xfrm>
            <a:off x="34969" y="-662297"/>
            <a:ext cx="12100562" cy="497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t>Titelpagina + Beeld</a:t>
            </a:r>
          </a:p>
        </p:txBody>
      </p:sp>
      <p:sp>
        <p:nvSpPr>
          <p:cNvPr id="252" name="Tijdelijke aanduiding voor afbeelding 16"/>
          <p:cNvSpPr>
            <a:spLocks noGrp="1"/>
          </p:cNvSpPr>
          <p:nvPr>
            <p:ph type="pic" idx="21"/>
          </p:nvPr>
        </p:nvSpPr>
        <p:spPr>
          <a:xfrm>
            <a:off x="4852465" y="0"/>
            <a:ext cx="7339534" cy="6858000"/>
          </a:xfrm>
          <a:prstGeom prst="rect">
            <a:avLst/>
          </a:prstGeom>
        </p:spPr>
        <p:txBody>
          <a:bodyPr lIns="91439" tIns="45719" rIns="91439" bIns="45719"/>
          <a:lstStyle/>
          <a:p>
            <a:r>
              <a:rPr lang="en-US"/>
              <a:t>Click icon to add picture</a:t>
            </a:r>
            <a:endParaRPr/>
          </a:p>
        </p:txBody>
      </p:sp>
      <p:sp>
        <p:nvSpPr>
          <p:cNvPr id="253" name="Body Level One…"/>
          <p:cNvSpPr txBox="1">
            <a:spLocks noGrp="1"/>
          </p:cNvSpPr>
          <p:nvPr>
            <p:ph type="body" sz="quarter" idx="1" hasCustomPrompt="1"/>
          </p:nvPr>
        </p:nvSpPr>
        <p:spPr>
          <a:xfrm>
            <a:off x="698500" y="4883660"/>
            <a:ext cx="3729203" cy="248473"/>
          </a:xfrm>
          <a:prstGeom prst="rect">
            <a:avLst/>
          </a:prstGeom>
        </p:spPr>
        <p:txBody>
          <a:bodyPr anchor="ctr">
            <a:normAutofit/>
          </a:bodyPr>
          <a:lstStyle>
            <a:lvl1pPr marL="0" indent="0">
              <a:buClrTx/>
              <a:buSzTx/>
              <a:buNone/>
              <a:defRPr b="1">
                <a:solidFill>
                  <a:srgbClr val="FFFFFF"/>
                </a:solidFill>
              </a:defRPr>
            </a:lvl1pPr>
            <a:lvl2pPr marL="0" indent="457200">
              <a:buClrTx/>
              <a:buSzTx/>
              <a:buNone/>
              <a:defRPr b="1">
                <a:solidFill>
                  <a:srgbClr val="FFFFFF"/>
                </a:solidFill>
              </a:defRPr>
            </a:lvl2pPr>
            <a:lvl3pPr indent="914400">
              <a:buClrTx/>
              <a:buFontTx/>
              <a:defRPr b="1">
                <a:solidFill>
                  <a:srgbClr val="FFFFFF"/>
                </a:solidFill>
              </a:defRPr>
            </a:lvl3pPr>
            <a:lvl4pPr indent="1371600">
              <a:buClrTx/>
              <a:buFontTx/>
              <a:defRPr b="1">
                <a:solidFill>
                  <a:srgbClr val="FFFFFF"/>
                </a:solidFill>
              </a:defRPr>
            </a:lvl4pPr>
            <a:lvl5pPr marL="0" indent="1828800">
              <a:buClrTx/>
              <a:buSzTx/>
              <a:buFontTx/>
              <a:buNone/>
              <a:defRPr b="1">
                <a:solidFill>
                  <a:srgbClr val="FFFFFF"/>
                </a:solidFill>
              </a:defRPr>
            </a:lvl5pPr>
          </a:lstStyle>
          <a:p>
            <a:r>
              <a:t>Naam van de spreker of datum</a:t>
            </a:r>
          </a:p>
          <a:p>
            <a:pPr lvl="1"/>
            <a:endParaRPr/>
          </a:p>
          <a:p>
            <a:pPr lvl="2"/>
            <a:endParaRPr/>
          </a:p>
          <a:p>
            <a:pPr lvl="3"/>
            <a:endParaRPr/>
          </a:p>
          <a:p>
            <a:pPr lvl="4"/>
            <a:endParaRPr/>
          </a:p>
        </p:txBody>
      </p:sp>
      <p:sp>
        <p:nvSpPr>
          <p:cNvPr id="254" name="Tijdelijke aanduiding voor tekst 20"/>
          <p:cNvSpPr>
            <a:spLocks noGrp="1"/>
          </p:cNvSpPr>
          <p:nvPr>
            <p:ph type="body" sz="quarter" idx="22" hasCustomPrompt="1"/>
          </p:nvPr>
        </p:nvSpPr>
        <p:spPr>
          <a:xfrm>
            <a:off x="698499" y="1712684"/>
            <a:ext cx="3729206" cy="2925403"/>
          </a:xfrm>
          <a:prstGeom prst="rect">
            <a:avLst/>
          </a:prstGeom>
        </p:spPr>
        <p:txBody>
          <a:bodyPr anchor="b">
            <a:normAutofit/>
          </a:bodyPr>
          <a:lstStyle>
            <a:lvl1pPr marL="0" indent="0" defTabSz="914400">
              <a:lnSpc>
                <a:spcPct val="100000"/>
              </a:lnSpc>
              <a:spcBef>
                <a:spcPts val="500"/>
              </a:spcBef>
              <a:buClrTx/>
              <a:buSzTx/>
              <a:buNone/>
              <a:defRPr sz="3800">
                <a:solidFill>
                  <a:srgbClr val="FFFFFF"/>
                </a:solidFill>
                <a:latin typeface="Roboto Slab Regular Regular"/>
                <a:ea typeface="Roboto Slab Regular Regular"/>
                <a:cs typeface="Roboto Slab Regular Regular"/>
                <a:sym typeface="Roboto Slab Regular Regular"/>
              </a:defRPr>
            </a:lvl1pPr>
          </a:lstStyle>
          <a:p>
            <a:r>
              <a:t>Plaats hier de titel van de presentatie</a:t>
            </a:r>
          </a:p>
        </p:txBody>
      </p:sp>
      <p:sp>
        <p:nvSpPr>
          <p:cNvPr id="255" name="Tijdelijke aanduiding voor tekst 17"/>
          <p:cNvSpPr>
            <a:spLocks noGrp="1"/>
          </p:cNvSpPr>
          <p:nvPr>
            <p:ph type="body" sz="quarter" idx="23" hasCustomPrompt="1"/>
          </p:nvPr>
        </p:nvSpPr>
        <p:spPr>
          <a:xfrm>
            <a:off x="698500" y="5377708"/>
            <a:ext cx="1454400" cy="7201"/>
          </a:xfrm>
          <a:prstGeom prst="rect">
            <a:avLst/>
          </a:prstGeom>
          <a:solidFill>
            <a:srgbClr val="FFFFFF"/>
          </a:solidFill>
        </p:spPr>
        <p:txBody>
          <a:bodyPr>
            <a:normAutofit/>
          </a:bodyPr>
          <a:lstStyle>
            <a:lvl1pPr marL="0" indent="0" defTabSz="287655">
              <a:spcBef>
                <a:spcPts val="400"/>
              </a:spcBef>
              <a:buClrTx/>
              <a:buSzTx/>
              <a:buNone/>
              <a:defRPr sz="640"/>
            </a:lvl1pPr>
          </a:lstStyle>
          <a:p>
            <a:r>
              <a:t>  </a:t>
            </a:r>
          </a:p>
        </p:txBody>
      </p:sp>
      <p:sp>
        <p:nvSpPr>
          <p:cNvPr id="270"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66" name="Graphic 65">
            <a:extLst>
              <a:ext uri="{FF2B5EF4-FFF2-40B4-BE49-F238E27FC236}">
                <a16:creationId xmlns:a16="http://schemas.microsoft.com/office/drawing/2014/main" id="{C8B2F066-9B7C-C54F-9CB0-80B54583A62D}"/>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4800" y="5846400"/>
            <a:ext cx="1461599" cy="1033080"/>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Alleen titel">
    <p:spTree>
      <p:nvGrpSpPr>
        <p:cNvPr id="1" name=""/>
        <p:cNvGrpSpPr/>
        <p:nvPr/>
      </p:nvGrpSpPr>
      <p:grpSpPr>
        <a:xfrm>
          <a:off x="0" y="0"/>
          <a:ext cx="0" cy="0"/>
          <a:chOff x="0" y="0"/>
          <a:chExt cx="0" cy="0"/>
        </a:xfrm>
      </p:grpSpPr>
      <p:grpSp>
        <p:nvGrpSpPr>
          <p:cNvPr id="310" name="Groep 9"/>
          <p:cNvGrpSpPr/>
          <p:nvPr/>
        </p:nvGrpSpPr>
        <p:grpSpPr>
          <a:xfrm>
            <a:off x="2982511" y="-1228655"/>
            <a:ext cx="6226977" cy="490402"/>
            <a:chOff x="0" y="0"/>
            <a:chExt cx="6226976" cy="490400"/>
          </a:xfrm>
        </p:grpSpPr>
        <p:sp>
          <p:nvSpPr>
            <p:cNvPr id="298" name="Rechthoek 36"/>
            <p:cNvSpPr/>
            <p:nvPr/>
          </p:nvSpPr>
          <p:spPr>
            <a:xfrm rot="16200000">
              <a:off x="3007798" y="-2728777"/>
              <a:ext cx="211380" cy="6226977"/>
            </a:xfrm>
            <a:prstGeom prst="rect">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309" name="Groep 8"/>
            <p:cNvGrpSpPr/>
            <p:nvPr/>
          </p:nvGrpSpPr>
          <p:grpSpPr>
            <a:xfrm>
              <a:off x="0" y="0"/>
              <a:ext cx="6226975" cy="211381"/>
              <a:chOff x="0" y="0"/>
              <a:chExt cx="6226974" cy="211380"/>
            </a:xfrm>
          </p:grpSpPr>
          <p:sp>
            <p:nvSpPr>
              <p:cNvPr id="299" name="Rechthoek 6"/>
              <p:cNvSpPr/>
              <p:nvPr/>
            </p:nvSpPr>
            <p:spPr>
              <a:xfrm rot="16200000">
                <a:off x="168192" y="-168191"/>
                <a:ext cx="211380" cy="547765"/>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0" name="Rechthoek 29"/>
              <p:cNvSpPr/>
              <p:nvPr/>
            </p:nvSpPr>
            <p:spPr>
              <a:xfrm rot="16200000">
                <a:off x="799215" y="-168191"/>
                <a:ext cx="211380" cy="547765"/>
              </a:xfrm>
              <a:prstGeom prst="rect">
                <a:avLst/>
              </a:prstGeom>
              <a:solidFill>
                <a:srgbClr val="0066A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1" name="Rechthoek 30"/>
              <p:cNvSpPr/>
              <p:nvPr/>
            </p:nvSpPr>
            <p:spPr>
              <a:xfrm rot="16200000">
                <a:off x="1430239" y="-168191"/>
                <a:ext cx="211380" cy="547765"/>
              </a:xfrm>
              <a:prstGeom prst="rect">
                <a:avLst/>
              </a:prstGeom>
              <a:solidFill>
                <a:srgbClr val="00B7D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2" name="Rechthoek 31"/>
              <p:cNvSpPr/>
              <p:nvPr/>
            </p:nvSpPr>
            <p:spPr>
              <a:xfrm rot="16200000">
                <a:off x="2061263" y="-168191"/>
                <a:ext cx="211380" cy="547765"/>
              </a:xfrm>
              <a:prstGeom prst="rect">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3" name="Rechthoek 32"/>
              <p:cNvSpPr/>
              <p:nvPr/>
            </p:nvSpPr>
            <p:spPr>
              <a:xfrm rot="16200000">
                <a:off x="2692286" y="-168191"/>
                <a:ext cx="211380" cy="547765"/>
              </a:xfrm>
              <a:prstGeom prst="rect">
                <a:avLst/>
              </a:prstGeom>
              <a:solidFill>
                <a:srgbClr val="61A4B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4" name="Rechthoek 33"/>
              <p:cNvSpPr/>
              <p:nvPr/>
            </p:nvSpPr>
            <p:spPr>
              <a:xfrm rot="16200000">
                <a:off x="3323310" y="-168191"/>
                <a:ext cx="211380" cy="547765"/>
              </a:xfrm>
              <a:prstGeom prst="rect">
                <a:avLst/>
              </a:prstGeom>
              <a:solidFill>
                <a:srgbClr val="82D7C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5" name="Rechthoek 34"/>
              <p:cNvSpPr/>
              <p:nvPr/>
            </p:nvSpPr>
            <p:spPr>
              <a:xfrm rot="16200000">
                <a:off x="3954334" y="-168191"/>
                <a:ext cx="211380" cy="547765"/>
              </a:xfrm>
              <a:prstGeom prst="rect">
                <a:avLst/>
              </a:prstGeom>
              <a:solidFill>
                <a:schemeClr val="accent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6" name="Rechthoek 37"/>
              <p:cNvSpPr/>
              <p:nvPr/>
            </p:nvSpPr>
            <p:spPr>
              <a:xfrm rot="16200000">
                <a:off x="4585357" y="-168192"/>
                <a:ext cx="211380" cy="547765"/>
              </a:xfrm>
              <a:prstGeom prst="rect">
                <a:avLst/>
              </a:prstGeom>
              <a:solidFill>
                <a:srgbClr val="99D28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7" name="Rechthoek 38"/>
              <p:cNvSpPr/>
              <p:nvPr/>
            </p:nvSpPr>
            <p:spPr>
              <a:xfrm rot="16200000">
                <a:off x="5216380" y="-168192"/>
                <a:ext cx="211380" cy="547764"/>
              </a:xfrm>
              <a:prstGeom prst="rect">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8" name="Rechthoek 39"/>
              <p:cNvSpPr/>
              <p:nvPr/>
            </p:nvSpPr>
            <p:spPr>
              <a:xfrm rot="16200000">
                <a:off x="5847403" y="-168193"/>
                <a:ext cx="211380" cy="547765"/>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319" name="Group 4"/>
          <p:cNvGrpSpPr/>
          <p:nvPr/>
        </p:nvGrpSpPr>
        <p:grpSpPr>
          <a:xfrm>
            <a:off x="698501" y="5884314"/>
            <a:ext cx="1454912" cy="577167"/>
            <a:chOff x="0" y="0"/>
            <a:chExt cx="1454911" cy="577165"/>
          </a:xfrm>
        </p:grpSpPr>
        <p:sp>
          <p:nvSpPr>
            <p:cNvPr id="311"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312"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3"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4"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5"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316"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7"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18"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320" name="Plaats hier je titel"/>
          <p:cNvSpPr txBox="1">
            <a:spLocks noGrp="1"/>
          </p:cNvSpPr>
          <p:nvPr>
            <p:ph type="title" hasCustomPrompt="1"/>
          </p:nvPr>
        </p:nvSpPr>
        <p:spPr>
          <a:xfrm>
            <a:off x="698500" y="741499"/>
            <a:ext cx="10775071" cy="490401"/>
          </a:xfrm>
          <a:prstGeom prst="rect">
            <a:avLst/>
          </a:prstGeom>
        </p:spPr>
        <p:txBody>
          <a:bodyPr>
            <a:normAutofit/>
          </a:bodyPr>
          <a:lstStyle/>
          <a:p>
            <a:r>
              <a:t>Plaats hier je titel</a:t>
            </a:r>
          </a:p>
        </p:txBody>
      </p:sp>
      <p:sp>
        <p:nvSpPr>
          <p:cNvPr id="321"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sp>
        <p:nvSpPr>
          <p:cNvPr id="322" name="Tekstvak 4"/>
          <p:cNvSpPr txBox="1"/>
          <p:nvPr/>
        </p:nvSpPr>
        <p:spPr>
          <a:xfrm>
            <a:off x="34969" y="-662297"/>
            <a:ext cx="12100562" cy="497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t>Alleen titel</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ekst">
    <p:spTree>
      <p:nvGrpSpPr>
        <p:cNvPr id="1" name=""/>
        <p:cNvGrpSpPr/>
        <p:nvPr/>
      </p:nvGrpSpPr>
      <p:grpSpPr>
        <a:xfrm>
          <a:off x="0" y="0"/>
          <a:ext cx="0" cy="0"/>
          <a:chOff x="0" y="0"/>
          <a:chExt cx="0" cy="0"/>
        </a:xfrm>
      </p:grpSpPr>
      <p:grpSp>
        <p:nvGrpSpPr>
          <p:cNvPr id="362" name="Groep 9"/>
          <p:cNvGrpSpPr/>
          <p:nvPr/>
        </p:nvGrpSpPr>
        <p:grpSpPr>
          <a:xfrm>
            <a:off x="2982511" y="-1228655"/>
            <a:ext cx="6226977" cy="490402"/>
            <a:chOff x="0" y="0"/>
            <a:chExt cx="6226976" cy="490400"/>
          </a:xfrm>
        </p:grpSpPr>
        <p:sp>
          <p:nvSpPr>
            <p:cNvPr id="350" name="Rechthoek 36"/>
            <p:cNvSpPr/>
            <p:nvPr/>
          </p:nvSpPr>
          <p:spPr>
            <a:xfrm rot="16200000">
              <a:off x="3007798" y="-2728777"/>
              <a:ext cx="211380" cy="6226977"/>
            </a:xfrm>
            <a:prstGeom prst="rect">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361" name="Groep 8"/>
            <p:cNvGrpSpPr/>
            <p:nvPr/>
          </p:nvGrpSpPr>
          <p:grpSpPr>
            <a:xfrm>
              <a:off x="0" y="0"/>
              <a:ext cx="6226975" cy="211381"/>
              <a:chOff x="0" y="0"/>
              <a:chExt cx="6226974" cy="211380"/>
            </a:xfrm>
          </p:grpSpPr>
          <p:sp>
            <p:nvSpPr>
              <p:cNvPr id="351" name="Rechthoek 6"/>
              <p:cNvSpPr/>
              <p:nvPr/>
            </p:nvSpPr>
            <p:spPr>
              <a:xfrm rot="16200000">
                <a:off x="168192" y="-168191"/>
                <a:ext cx="211380" cy="547765"/>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52" name="Rechthoek 29"/>
              <p:cNvSpPr/>
              <p:nvPr/>
            </p:nvSpPr>
            <p:spPr>
              <a:xfrm rot="16200000">
                <a:off x="799215" y="-168191"/>
                <a:ext cx="211380" cy="547765"/>
              </a:xfrm>
              <a:prstGeom prst="rect">
                <a:avLst/>
              </a:prstGeom>
              <a:solidFill>
                <a:srgbClr val="0066A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53" name="Rechthoek 30"/>
              <p:cNvSpPr/>
              <p:nvPr/>
            </p:nvSpPr>
            <p:spPr>
              <a:xfrm rot="16200000">
                <a:off x="1430239" y="-168191"/>
                <a:ext cx="211380" cy="547765"/>
              </a:xfrm>
              <a:prstGeom prst="rect">
                <a:avLst/>
              </a:prstGeom>
              <a:solidFill>
                <a:srgbClr val="00B7D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54" name="Rechthoek 31"/>
              <p:cNvSpPr/>
              <p:nvPr/>
            </p:nvSpPr>
            <p:spPr>
              <a:xfrm rot="16200000">
                <a:off x="2061263" y="-168191"/>
                <a:ext cx="211380" cy="547765"/>
              </a:xfrm>
              <a:prstGeom prst="rect">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55" name="Rechthoek 32"/>
              <p:cNvSpPr/>
              <p:nvPr/>
            </p:nvSpPr>
            <p:spPr>
              <a:xfrm rot="16200000">
                <a:off x="2692286" y="-168191"/>
                <a:ext cx="211380" cy="547765"/>
              </a:xfrm>
              <a:prstGeom prst="rect">
                <a:avLst/>
              </a:prstGeom>
              <a:solidFill>
                <a:srgbClr val="61A4B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56" name="Rechthoek 33"/>
              <p:cNvSpPr/>
              <p:nvPr/>
            </p:nvSpPr>
            <p:spPr>
              <a:xfrm rot="16200000">
                <a:off x="3323310" y="-168191"/>
                <a:ext cx="211380" cy="547765"/>
              </a:xfrm>
              <a:prstGeom prst="rect">
                <a:avLst/>
              </a:prstGeom>
              <a:solidFill>
                <a:srgbClr val="82D7C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57" name="Rechthoek 34"/>
              <p:cNvSpPr/>
              <p:nvPr/>
            </p:nvSpPr>
            <p:spPr>
              <a:xfrm rot="16200000">
                <a:off x="3954334" y="-168191"/>
                <a:ext cx="211380" cy="547765"/>
              </a:xfrm>
              <a:prstGeom prst="rect">
                <a:avLst/>
              </a:prstGeom>
              <a:solidFill>
                <a:schemeClr val="accent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58" name="Rechthoek 37"/>
              <p:cNvSpPr/>
              <p:nvPr/>
            </p:nvSpPr>
            <p:spPr>
              <a:xfrm rot="16200000">
                <a:off x="4585357" y="-168192"/>
                <a:ext cx="211380" cy="547765"/>
              </a:xfrm>
              <a:prstGeom prst="rect">
                <a:avLst/>
              </a:prstGeom>
              <a:solidFill>
                <a:srgbClr val="99D28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59" name="Rechthoek 38"/>
              <p:cNvSpPr/>
              <p:nvPr/>
            </p:nvSpPr>
            <p:spPr>
              <a:xfrm rot="16200000">
                <a:off x="5216380" y="-168192"/>
                <a:ext cx="211380" cy="547764"/>
              </a:xfrm>
              <a:prstGeom prst="rect">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60" name="Rechthoek 39"/>
              <p:cNvSpPr/>
              <p:nvPr/>
            </p:nvSpPr>
            <p:spPr>
              <a:xfrm rot="16200000">
                <a:off x="5847403" y="-168193"/>
                <a:ext cx="211380" cy="547765"/>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371" name="Group 4"/>
          <p:cNvGrpSpPr/>
          <p:nvPr/>
        </p:nvGrpSpPr>
        <p:grpSpPr>
          <a:xfrm>
            <a:off x="698501" y="5884314"/>
            <a:ext cx="1454912" cy="577167"/>
            <a:chOff x="0" y="0"/>
            <a:chExt cx="1454911" cy="577165"/>
          </a:xfrm>
        </p:grpSpPr>
        <p:sp>
          <p:nvSpPr>
            <p:cNvPr id="363"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364"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65"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66"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67"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368"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69"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70"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372" name="Plaats hier je titel"/>
          <p:cNvSpPr txBox="1">
            <a:spLocks noGrp="1"/>
          </p:cNvSpPr>
          <p:nvPr>
            <p:ph type="title" hasCustomPrompt="1"/>
          </p:nvPr>
        </p:nvSpPr>
        <p:spPr>
          <a:xfrm>
            <a:off x="698500" y="741499"/>
            <a:ext cx="10775071" cy="490401"/>
          </a:xfrm>
          <a:prstGeom prst="rect">
            <a:avLst/>
          </a:prstGeom>
        </p:spPr>
        <p:txBody>
          <a:bodyPr>
            <a:normAutofit/>
          </a:bodyPr>
          <a:lstStyle/>
          <a:p>
            <a:r>
              <a:t>Plaats hier je titel</a:t>
            </a:r>
          </a:p>
        </p:txBody>
      </p:sp>
      <p:sp>
        <p:nvSpPr>
          <p:cNvPr id="373" name="Body Level One…"/>
          <p:cNvSpPr txBox="1">
            <a:spLocks noGrp="1"/>
          </p:cNvSpPr>
          <p:nvPr>
            <p:ph type="body" idx="1" hasCustomPrompt="1"/>
          </p:nvPr>
        </p:nvSpPr>
        <p:spPr>
          <a:xfrm>
            <a:off x="698500" y="1591900"/>
            <a:ext cx="10773500" cy="4356464"/>
          </a:xfrm>
          <a:prstGeom prst="rect">
            <a:avLst/>
          </a:prstGeom>
        </p:spPr>
        <p:txBody>
          <a:bodyPr>
            <a:normAutofit/>
          </a:bodyPr>
          <a:lstStyle/>
          <a:p>
            <a:r>
              <a:t>Klik hier om een bullet te plaatsen.</a:t>
            </a:r>
          </a:p>
          <a:p>
            <a:pPr lvl="1"/>
            <a:endParaRPr/>
          </a:p>
          <a:p>
            <a:pPr lvl="2"/>
            <a:endParaRPr/>
          </a:p>
          <a:p>
            <a:pPr lvl="3"/>
            <a:endParaRPr/>
          </a:p>
          <a:p>
            <a:pPr lvl="4"/>
            <a:endParaRPr/>
          </a:p>
        </p:txBody>
      </p:sp>
      <p:sp>
        <p:nvSpPr>
          <p:cNvPr id="374"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sp>
        <p:nvSpPr>
          <p:cNvPr id="375" name="Tekstvak 6"/>
          <p:cNvSpPr txBox="1"/>
          <p:nvPr/>
        </p:nvSpPr>
        <p:spPr>
          <a:xfrm>
            <a:off x="34969" y="-662297"/>
            <a:ext cx="12100562" cy="497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t>Tekst</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ekst (Wit)">
    <p:spTree>
      <p:nvGrpSpPr>
        <p:cNvPr id="1" name=""/>
        <p:cNvGrpSpPr/>
        <p:nvPr/>
      </p:nvGrpSpPr>
      <p:grpSpPr>
        <a:xfrm>
          <a:off x="0" y="0"/>
          <a:ext cx="0" cy="0"/>
          <a:chOff x="0" y="0"/>
          <a:chExt cx="0" cy="0"/>
        </a:xfrm>
      </p:grpSpPr>
      <p:grpSp>
        <p:nvGrpSpPr>
          <p:cNvPr id="683" name="Groep 9"/>
          <p:cNvGrpSpPr/>
          <p:nvPr/>
        </p:nvGrpSpPr>
        <p:grpSpPr>
          <a:xfrm>
            <a:off x="2982511" y="-1228655"/>
            <a:ext cx="6226977" cy="490402"/>
            <a:chOff x="0" y="0"/>
            <a:chExt cx="6226976" cy="490400"/>
          </a:xfrm>
        </p:grpSpPr>
        <p:sp>
          <p:nvSpPr>
            <p:cNvPr id="671" name="Rechthoek 36"/>
            <p:cNvSpPr/>
            <p:nvPr/>
          </p:nvSpPr>
          <p:spPr>
            <a:xfrm rot="16200000">
              <a:off x="3007798" y="-2728777"/>
              <a:ext cx="211380" cy="6226977"/>
            </a:xfrm>
            <a:prstGeom prst="rect">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682" name="Groep 8"/>
            <p:cNvGrpSpPr/>
            <p:nvPr/>
          </p:nvGrpSpPr>
          <p:grpSpPr>
            <a:xfrm>
              <a:off x="0" y="0"/>
              <a:ext cx="6226975" cy="211381"/>
              <a:chOff x="0" y="0"/>
              <a:chExt cx="6226974" cy="211380"/>
            </a:xfrm>
          </p:grpSpPr>
          <p:sp>
            <p:nvSpPr>
              <p:cNvPr id="672" name="Rechthoek 6"/>
              <p:cNvSpPr/>
              <p:nvPr/>
            </p:nvSpPr>
            <p:spPr>
              <a:xfrm rot="16200000">
                <a:off x="168192" y="-168191"/>
                <a:ext cx="211380" cy="547765"/>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73" name="Rechthoek 29"/>
              <p:cNvSpPr/>
              <p:nvPr/>
            </p:nvSpPr>
            <p:spPr>
              <a:xfrm rot="16200000">
                <a:off x="799215" y="-168191"/>
                <a:ext cx="211380" cy="547765"/>
              </a:xfrm>
              <a:prstGeom prst="rect">
                <a:avLst/>
              </a:prstGeom>
              <a:solidFill>
                <a:srgbClr val="0066A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74" name="Rechthoek 30"/>
              <p:cNvSpPr/>
              <p:nvPr/>
            </p:nvSpPr>
            <p:spPr>
              <a:xfrm rot="16200000">
                <a:off x="1430239" y="-168191"/>
                <a:ext cx="211380" cy="547765"/>
              </a:xfrm>
              <a:prstGeom prst="rect">
                <a:avLst/>
              </a:prstGeom>
              <a:solidFill>
                <a:srgbClr val="00B7D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75" name="Rechthoek 31"/>
              <p:cNvSpPr/>
              <p:nvPr/>
            </p:nvSpPr>
            <p:spPr>
              <a:xfrm rot="16200000">
                <a:off x="2061263" y="-168191"/>
                <a:ext cx="211380" cy="547765"/>
              </a:xfrm>
              <a:prstGeom prst="rect">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76" name="Rechthoek 32"/>
              <p:cNvSpPr/>
              <p:nvPr/>
            </p:nvSpPr>
            <p:spPr>
              <a:xfrm rot="16200000">
                <a:off x="2692286" y="-168191"/>
                <a:ext cx="211380" cy="547765"/>
              </a:xfrm>
              <a:prstGeom prst="rect">
                <a:avLst/>
              </a:prstGeom>
              <a:solidFill>
                <a:srgbClr val="61A4B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77" name="Rechthoek 33"/>
              <p:cNvSpPr/>
              <p:nvPr/>
            </p:nvSpPr>
            <p:spPr>
              <a:xfrm rot="16200000">
                <a:off x="3323310" y="-168191"/>
                <a:ext cx="211380" cy="547765"/>
              </a:xfrm>
              <a:prstGeom prst="rect">
                <a:avLst/>
              </a:prstGeom>
              <a:solidFill>
                <a:srgbClr val="82D7C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78" name="Rechthoek 34"/>
              <p:cNvSpPr/>
              <p:nvPr/>
            </p:nvSpPr>
            <p:spPr>
              <a:xfrm rot="16200000">
                <a:off x="3954334" y="-168191"/>
                <a:ext cx="211380" cy="547765"/>
              </a:xfrm>
              <a:prstGeom prst="rect">
                <a:avLst/>
              </a:prstGeom>
              <a:solidFill>
                <a:schemeClr val="accent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79" name="Rechthoek 37"/>
              <p:cNvSpPr/>
              <p:nvPr/>
            </p:nvSpPr>
            <p:spPr>
              <a:xfrm rot="16200000">
                <a:off x="4585357" y="-168192"/>
                <a:ext cx="211380" cy="547765"/>
              </a:xfrm>
              <a:prstGeom prst="rect">
                <a:avLst/>
              </a:prstGeom>
              <a:solidFill>
                <a:srgbClr val="99D28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80" name="Rechthoek 38"/>
              <p:cNvSpPr/>
              <p:nvPr/>
            </p:nvSpPr>
            <p:spPr>
              <a:xfrm rot="16200000">
                <a:off x="5216380" y="-168192"/>
                <a:ext cx="211380" cy="547764"/>
              </a:xfrm>
              <a:prstGeom prst="rect">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81" name="Rechthoek 39"/>
              <p:cNvSpPr/>
              <p:nvPr/>
            </p:nvSpPr>
            <p:spPr>
              <a:xfrm rot="16200000">
                <a:off x="5847403" y="-168193"/>
                <a:ext cx="211380" cy="547765"/>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692" name="Group 4"/>
          <p:cNvGrpSpPr/>
          <p:nvPr/>
        </p:nvGrpSpPr>
        <p:grpSpPr>
          <a:xfrm>
            <a:off x="698501" y="5884314"/>
            <a:ext cx="1454912" cy="577167"/>
            <a:chOff x="0" y="0"/>
            <a:chExt cx="1454911" cy="577165"/>
          </a:xfrm>
        </p:grpSpPr>
        <p:sp>
          <p:nvSpPr>
            <p:cNvPr id="684"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685"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86"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87"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88"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689"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90"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691"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693" name="Body Level One…"/>
          <p:cNvSpPr txBox="1">
            <a:spLocks noGrp="1"/>
          </p:cNvSpPr>
          <p:nvPr>
            <p:ph type="body" idx="1" hasCustomPrompt="1"/>
          </p:nvPr>
        </p:nvSpPr>
        <p:spPr>
          <a:xfrm>
            <a:off x="698498" y="718513"/>
            <a:ext cx="10798176" cy="5229851"/>
          </a:xfrm>
          <a:prstGeom prst="rect">
            <a:avLst/>
          </a:prstGeom>
        </p:spPr>
        <p:txBody>
          <a:bodyPr anchor="ctr">
            <a:normAutofit/>
          </a:bodyPr>
          <a:lstStyle>
            <a:lvl1pPr marL="0" indent="0" algn="ctr">
              <a:buClrTx/>
              <a:buSzTx/>
              <a:buNone/>
              <a:defRPr sz="4400">
                <a:latin typeface="Roboto Slab Regular Regular"/>
                <a:ea typeface="Roboto Slab Regular Regular"/>
                <a:cs typeface="Roboto Slab Regular Regular"/>
                <a:sym typeface="Roboto Slab Regular Regular"/>
              </a:defRPr>
            </a:lvl1pPr>
            <a:lvl2pPr marL="0" indent="0" algn="ctr">
              <a:buClrTx/>
              <a:buSzTx/>
              <a:buNone/>
              <a:defRPr sz="4400">
                <a:latin typeface="Roboto Slab Regular Regular"/>
                <a:ea typeface="Roboto Slab Regular Regular"/>
                <a:cs typeface="Roboto Slab Regular Regular"/>
                <a:sym typeface="Roboto Slab Regular Regular"/>
              </a:defRPr>
            </a:lvl2pPr>
            <a:lvl3pPr algn="ctr">
              <a:buClrTx/>
              <a:buFontTx/>
              <a:defRPr sz="4400">
                <a:latin typeface="Roboto Slab Regular Regular"/>
                <a:ea typeface="Roboto Slab Regular Regular"/>
                <a:cs typeface="Roboto Slab Regular Regular"/>
                <a:sym typeface="Roboto Slab Regular Regular"/>
              </a:defRPr>
            </a:lvl3pPr>
            <a:lvl4pPr algn="ctr">
              <a:buClrTx/>
              <a:buFontTx/>
              <a:defRPr sz="4400">
                <a:latin typeface="Roboto Slab Regular Regular"/>
                <a:ea typeface="Roboto Slab Regular Regular"/>
                <a:cs typeface="Roboto Slab Regular Regular"/>
                <a:sym typeface="Roboto Slab Regular Regular"/>
              </a:defRPr>
            </a:lvl4pPr>
            <a:lvl5pPr marL="0" indent="0" algn="ctr">
              <a:buClrTx/>
              <a:buSzTx/>
              <a:buFontTx/>
              <a:buNone/>
              <a:defRPr sz="4400">
                <a:latin typeface="Roboto Slab Regular Regular"/>
                <a:ea typeface="Roboto Slab Regular Regular"/>
                <a:cs typeface="Roboto Slab Regular Regular"/>
                <a:sym typeface="Roboto Slab Regular Regular"/>
              </a:defRPr>
            </a:lvl5pPr>
          </a:lstStyle>
          <a:p>
            <a:r>
              <a:t>Quote</a:t>
            </a:r>
          </a:p>
          <a:p>
            <a:pPr lvl="1"/>
            <a:endParaRPr/>
          </a:p>
          <a:p>
            <a:pPr lvl="2"/>
            <a:endParaRPr/>
          </a:p>
          <a:p>
            <a:pPr lvl="3"/>
            <a:endParaRPr/>
          </a:p>
          <a:p>
            <a:pPr lvl="4"/>
            <a:endParaRPr/>
          </a:p>
        </p:txBody>
      </p:sp>
      <p:sp>
        <p:nvSpPr>
          <p:cNvPr id="694" name="Tekstvak 6"/>
          <p:cNvSpPr txBox="1"/>
          <p:nvPr/>
        </p:nvSpPr>
        <p:spPr>
          <a:xfrm>
            <a:off x="34969" y="-662297"/>
            <a:ext cx="12100562" cy="497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t>Tekst (Wit)</a:t>
            </a:r>
          </a:p>
        </p:txBody>
      </p:sp>
      <p:sp>
        <p:nvSpPr>
          <p:cNvPr id="708"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ekst en Beeld (S)">
    <p:spTree>
      <p:nvGrpSpPr>
        <p:cNvPr id="1" name=""/>
        <p:cNvGrpSpPr/>
        <p:nvPr/>
      </p:nvGrpSpPr>
      <p:grpSpPr>
        <a:xfrm>
          <a:off x="0" y="0"/>
          <a:ext cx="0" cy="0"/>
          <a:chOff x="0" y="0"/>
          <a:chExt cx="0" cy="0"/>
        </a:xfrm>
      </p:grpSpPr>
      <p:grpSp>
        <p:nvGrpSpPr>
          <p:cNvPr id="848" name="Groep 9"/>
          <p:cNvGrpSpPr/>
          <p:nvPr/>
        </p:nvGrpSpPr>
        <p:grpSpPr>
          <a:xfrm>
            <a:off x="2982511" y="-1228655"/>
            <a:ext cx="6226977" cy="490402"/>
            <a:chOff x="0" y="0"/>
            <a:chExt cx="6226976" cy="490400"/>
          </a:xfrm>
        </p:grpSpPr>
        <p:sp>
          <p:nvSpPr>
            <p:cNvPr id="836" name="Rechthoek 36"/>
            <p:cNvSpPr/>
            <p:nvPr/>
          </p:nvSpPr>
          <p:spPr>
            <a:xfrm rot="16200000">
              <a:off x="3007798" y="-2728777"/>
              <a:ext cx="211380" cy="6226977"/>
            </a:xfrm>
            <a:prstGeom prst="rect">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847" name="Groep 8"/>
            <p:cNvGrpSpPr/>
            <p:nvPr/>
          </p:nvGrpSpPr>
          <p:grpSpPr>
            <a:xfrm>
              <a:off x="0" y="0"/>
              <a:ext cx="6226975" cy="211381"/>
              <a:chOff x="0" y="0"/>
              <a:chExt cx="6226974" cy="211380"/>
            </a:xfrm>
          </p:grpSpPr>
          <p:sp>
            <p:nvSpPr>
              <p:cNvPr id="837" name="Rechthoek 6"/>
              <p:cNvSpPr/>
              <p:nvPr/>
            </p:nvSpPr>
            <p:spPr>
              <a:xfrm rot="16200000">
                <a:off x="168192" y="-168191"/>
                <a:ext cx="211380" cy="547765"/>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38" name="Rechthoek 29"/>
              <p:cNvSpPr/>
              <p:nvPr/>
            </p:nvSpPr>
            <p:spPr>
              <a:xfrm rot="16200000">
                <a:off x="799215" y="-168191"/>
                <a:ext cx="211380" cy="547765"/>
              </a:xfrm>
              <a:prstGeom prst="rect">
                <a:avLst/>
              </a:prstGeom>
              <a:solidFill>
                <a:srgbClr val="0066A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39" name="Rechthoek 30"/>
              <p:cNvSpPr/>
              <p:nvPr/>
            </p:nvSpPr>
            <p:spPr>
              <a:xfrm rot="16200000">
                <a:off x="1430239" y="-168191"/>
                <a:ext cx="211380" cy="547765"/>
              </a:xfrm>
              <a:prstGeom prst="rect">
                <a:avLst/>
              </a:prstGeom>
              <a:solidFill>
                <a:srgbClr val="00B7D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40" name="Rechthoek 31"/>
              <p:cNvSpPr/>
              <p:nvPr/>
            </p:nvSpPr>
            <p:spPr>
              <a:xfrm rot="16200000">
                <a:off x="2061263" y="-168191"/>
                <a:ext cx="211380" cy="547765"/>
              </a:xfrm>
              <a:prstGeom prst="rect">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41" name="Rechthoek 32"/>
              <p:cNvSpPr/>
              <p:nvPr/>
            </p:nvSpPr>
            <p:spPr>
              <a:xfrm rot="16200000">
                <a:off x="2692286" y="-168191"/>
                <a:ext cx="211380" cy="547765"/>
              </a:xfrm>
              <a:prstGeom prst="rect">
                <a:avLst/>
              </a:prstGeom>
              <a:solidFill>
                <a:srgbClr val="61A4B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42" name="Rechthoek 33"/>
              <p:cNvSpPr/>
              <p:nvPr/>
            </p:nvSpPr>
            <p:spPr>
              <a:xfrm rot="16200000">
                <a:off x="3323310" y="-168191"/>
                <a:ext cx="211380" cy="547765"/>
              </a:xfrm>
              <a:prstGeom prst="rect">
                <a:avLst/>
              </a:prstGeom>
              <a:solidFill>
                <a:srgbClr val="82D7C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43" name="Rechthoek 34"/>
              <p:cNvSpPr/>
              <p:nvPr/>
            </p:nvSpPr>
            <p:spPr>
              <a:xfrm rot="16200000">
                <a:off x="3954334" y="-168191"/>
                <a:ext cx="211380" cy="547765"/>
              </a:xfrm>
              <a:prstGeom prst="rect">
                <a:avLst/>
              </a:prstGeom>
              <a:solidFill>
                <a:schemeClr val="accent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44" name="Rechthoek 37"/>
              <p:cNvSpPr/>
              <p:nvPr/>
            </p:nvSpPr>
            <p:spPr>
              <a:xfrm rot="16200000">
                <a:off x="4585357" y="-168192"/>
                <a:ext cx="211380" cy="547765"/>
              </a:xfrm>
              <a:prstGeom prst="rect">
                <a:avLst/>
              </a:prstGeom>
              <a:solidFill>
                <a:srgbClr val="99D28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45" name="Rechthoek 38"/>
              <p:cNvSpPr/>
              <p:nvPr/>
            </p:nvSpPr>
            <p:spPr>
              <a:xfrm rot="16200000">
                <a:off x="5216380" y="-168192"/>
                <a:ext cx="211380" cy="547764"/>
              </a:xfrm>
              <a:prstGeom prst="rect">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46" name="Rechthoek 39"/>
              <p:cNvSpPr/>
              <p:nvPr/>
            </p:nvSpPr>
            <p:spPr>
              <a:xfrm rot="16200000">
                <a:off x="5847403" y="-168193"/>
                <a:ext cx="211380" cy="547765"/>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857" name="Group 4"/>
          <p:cNvGrpSpPr/>
          <p:nvPr/>
        </p:nvGrpSpPr>
        <p:grpSpPr>
          <a:xfrm>
            <a:off x="698501" y="5884314"/>
            <a:ext cx="1454912" cy="577167"/>
            <a:chOff x="0" y="0"/>
            <a:chExt cx="1454911" cy="577165"/>
          </a:xfrm>
        </p:grpSpPr>
        <p:sp>
          <p:nvSpPr>
            <p:cNvPr id="849"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850"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1"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2"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3"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854"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5"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856"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858" name="Rechthoek 221"/>
          <p:cNvSpPr/>
          <p:nvPr/>
        </p:nvSpPr>
        <p:spPr>
          <a:xfrm>
            <a:off x="7783149" y="0"/>
            <a:ext cx="4412523" cy="6858000"/>
          </a:xfrm>
          <a:prstGeom prst="rect">
            <a:avLst/>
          </a:prstGeom>
          <a:solidFill>
            <a:schemeClr val="accent1"/>
          </a:solidFill>
          <a:ln w="12700">
            <a:miter lim="400000"/>
          </a:ln>
        </p:spPr>
        <p:txBody>
          <a:bodyPr lIns="45719" rIns="45719" anchor="ctr"/>
          <a:lstStyle/>
          <a:p>
            <a:pPr algn="ctr">
              <a:defRPr sz="1600">
                <a:solidFill>
                  <a:srgbClr val="FFFFFF"/>
                </a:solidFill>
              </a:defRPr>
            </a:pPr>
            <a:endParaRPr/>
          </a:p>
        </p:txBody>
      </p:sp>
      <p:sp>
        <p:nvSpPr>
          <p:cNvPr id="859" name="Body Level One…"/>
          <p:cNvSpPr txBox="1">
            <a:spLocks noGrp="1"/>
          </p:cNvSpPr>
          <p:nvPr>
            <p:ph type="body" sz="half" idx="1" hasCustomPrompt="1"/>
          </p:nvPr>
        </p:nvSpPr>
        <p:spPr>
          <a:xfrm>
            <a:off x="7783149" y="0"/>
            <a:ext cx="4412523" cy="6858000"/>
          </a:xfrm>
          <a:prstGeom prst="rect">
            <a:avLst/>
          </a:prstGeom>
          <a:solidFill>
            <a:schemeClr val="accent6"/>
          </a:solidFill>
        </p:spPr>
        <p:txBody>
          <a:bodyPr>
            <a:normAutofit/>
          </a:bodyPr>
          <a:lstStyle>
            <a:lvl1pPr marL="0" indent="0">
              <a:buClrTx/>
              <a:buSzTx/>
              <a:buNone/>
            </a:lvl1pPr>
            <a:lvl2pPr>
              <a:buClrTx/>
            </a:lvl2pPr>
            <a:lvl3pPr>
              <a:buClrTx/>
              <a:buFontTx/>
            </a:lvl3pPr>
            <a:lvl4pPr>
              <a:buClrTx/>
              <a:buFontTx/>
            </a:lvl4pPr>
            <a:lvl5pPr>
              <a:buClrTx/>
              <a:buFontTx/>
            </a:lvl5pPr>
          </a:lstStyle>
          <a:p>
            <a:r>
              <a:t>  </a:t>
            </a:r>
          </a:p>
          <a:p>
            <a:pPr lvl="1"/>
            <a:endParaRPr/>
          </a:p>
          <a:p>
            <a:pPr lvl="2"/>
            <a:endParaRPr/>
          </a:p>
          <a:p>
            <a:pPr lvl="3"/>
            <a:endParaRPr/>
          </a:p>
          <a:p>
            <a:pPr lvl="4"/>
            <a:endParaRPr/>
          </a:p>
        </p:txBody>
      </p:sp>
      <p:sp>
        <p:nvSpPr>
          <p:cNvPr id="860" name="Tijdelijke aanduiding voor afbeelding 8"/>
          <p:cNvSpPr>
            <a:spLocks noGrp="1"/>
          </p:cNvSpPr>
          <p:nvPr>
            <p:ph type="pic" sz="half" idx="21"/>
          </p:nvPr>
        </p:nvSpPr>
        <p:spPr>
          <a:xfrm>
            <a:off x="7783149" y="1433"/>
            <a:ext cx="4408851" cy="6856567"/>
          </a:xfrm>
          <a:prstGeom prst="rect">
            <a:avLst/>
          </a:prstGeom>
        </p:spPr>
        <p:txBody>
          <a:bodyPr lIns="91439" tIns="45719" rIns="91439" bIns="45719"/>
          <a:lstStyle/>
          <a:p>
            <a:r>
              <a:rPr lang="en-US"/>
              <a:t>Click icon to add picture</a:t>
            </a:r>
            <a:endParaRPr/>
          </a:p>
        </p:txBody>
      </p:sp>
      <p:sp>
        <p:nvSpPr>
          <p:cNvPr id="861" name="Plaats hier je titel"/>
          <p:cNvSpPr txBox="1">
            <a:spLocks noGrp="1"/>
          </p:cNvSpPr>
          <p:nvPr>
            <p:ph type="title" hasCustomPrompt="1"/>
          </p:nvPr>
        </p:nvSpPr>
        <p:spPr>
          <a:xfrm>
            <a:off x="705147" y="741499"/>
            <a:ext cx="6322009" cy="490401"/>
          </a:xfrm>
          <a:prstGeom prst="rect">
            <a:avLst/>
          </a:prstGeom>
        </p:spPr>
        <p:txBody>
          <a:bodyPr>
            <a:normAutofit/>
          </a:bodyPr>
          <a:lstStyle/>
          <a:p>
            <a:r>
              <a:t>Plaats hier je titel</a:t>
            </a:r>
          </a:p>
        </p:txBody>
      </p:sp>
      <p:sp>
        <p:nvSpPr>
          <p:cNvPr id="862" name="Tijdelijke aanduiding voor verticale tekst 2"/>
          <p:cNvSpPr>
            <a:spLocks noGrp="1"/>
          </p:cNvSpPr>
          <p:nvPr>
            <p:ph type="body" sz="half" idx="22" hasCustomPrompt="1"/>
          </p:nvPr>
        </p:nvSpPr>
        <p:spPr>
          <a:xfrm>
            <a:off x="705145" y="1591899"/>
            <a:ext cx="6321089" cy="4356465"/>
          </a:xfrm>
          <a:prstGeom prst="rect">
            <a:avLst/>
          </a:prstGeom>
        </p:spPr>
        <p:txBody>
          <a:bodyPr>
            <a:normAutofit/>
          </a:bodyPr>
          <a:lstStyle/>
          <a:p>
            <a:r>
              <a:t>Klik hier om een bullet te plaatsen.
Sub-bullets
Leestekst
Subtitel
Numerieke bullets
# Abc
# Bullets
Cursief
Alt. Subtitel</a:t>
            </a:r>
          </a:p>
        </p:txBody>
      </p:sp>
      <p:sp>
        <p:nvSpPr>
          <p:cNvPr id="863" name="Tekstvak 6"/>
          <p:cNvSpPr txBox="1"/>
          <p:nvPr/>
        </p:nvSpPr>
        <p:spPr>
          <a:xfrm>
            <a:off x="34969" y="-662297"/>
            <a:ext cx="12100562" cy="497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t>Tekst en Beeld (S)</a:t>
            </a:r>
          </a:p>
        </p:txBody>
      </p:sp>
      <p:sp>
        <p:nvSpPr>
          <p:cNvPr id="864" name="Slide Number"/>
          <p:cNvSpPr txBox="1">
            <a:spLocks noGrp="1"/>
          </p:cNvSpPr>
          <p:nvPr>
            <p:ph type="sldNum" sz="quarter" idx="2"/>
          </p:nvPr>
        </p:nvSpPr>
        <p:spPr>
          <a:xfrm>
            <a:off x="11289785" y="6246130"/>
            <a:ext cx="182216" cy="172815"/>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Vlam Volledig">
    <p:spTree>
      <p:nvGrpSpPr>
        <p:cNvPr id="1" name=""/>
        <p:cNvGrpSpPr/>
        <p:nvPr/>
      </p:nvGrpSpPr>
      <p:grpSpPr>
        <a:xfrm>
          <a:off x="0" y="0"/>
          <a:ext cx="0" cy="0"/>
          <a:chOff x="0" y="0"/>
          <a:chExt cx="0" cy="0"/>
        </a:xfrm>
      </p:grpSpPr>
      <p:grpSp>
        <p:nvGrpSpPr>
          <p:cNvPr id="2724" name="Groep 9"/>
          <p:cNvGrpSpPr/>
          <p:nvPr/>
        </p:nvGrpSpPr>
        <p:grpSpPr>
          <a:xfrm>
            <a:off x="2982511" y="-1228655"/>
            <a:ext cx="6226977" cy="490402"/>
            <a:chOff x="0" y="0"/>
            <a:chExt cx="6226976" cy="490400"/>
          </a:xfrm>
        </p:grpSpPr>
        <p:sp>
          <p:nvSpPr>
            <p:cNvPr id="2712" name="Rechthoek 36"/>
            <p:cNvSpPr/>
            <p:nvPr/>
          </p:nvSpPr>
          <p:spPr>
            <a:xfrm rot="16200000">
              <a:off x="3007798" y="-2728777"/>
              <a:ext cx="211380" cy="6226977"/>
            </a:xfrm>
            <a:prstGeom prst="rect">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2723" name="Groep 8"/>
            <p:cNvGrpSpPr/>
            <p:nvPr/>
          </p:nvGrpSpPr>
          <p:grpSpPr>
            <a:xfrm>
              <a:off x="0" y="0"/>
              <a:ext cx="6226975" cy="211381"/>
              <a:chOff x="0" y="0"/>
              <a:chExt cx="6226974" cy="211380"/>
            </a:xfrm>
          </p:grpSpPr>
          <p:sp>
            <p:nvSpPr>
              <p:cNvPr id="2713" name="Rechthoek 6"/>
              <p:cNvSpPr/>
              <p:nvPr/>
            </p:nvSpPr>
            <p:spPr>
              <a:xfrm rot="16200000">
                <a:off x="168192" y="-168191"/>
                <a:ext cx="211380" cy="547765"/>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14" name="Rechthoek 29"/>
              <p:cNvSpPr/>
              <p:nvPr/>
            </p:nvSpPr>
            <p:spPr>
              <a:xfrm rot="16200000">
                <a:off x="799215" y="-168191"/>
                <a:ext cx="211380" cy="547765"/>
              </a:xfrm>
              <a:prstGeom prst="rect">
                <a:avLst/>
              </a:prstGeom>
              <a:solidFill>
                <a:srgbClr val="0066A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15" name="Rechthoek 30"/>
              <p:cNvSpPr/>
              <p:nvPr/>
            </p:nvSpPr>
            <p:spPr>
              <a:xfrm rot="16200000">
                <a:off x="1430239" y="-168191"/>
                <a:ext cx="211380" cy="547765"/>
              </a:xfrm>
              <a:prstGeom prst="rect">
                <a:avLst/>
              </a:prstGeom>
              <a:solidFill>
                <a:srgbClr val="00B7D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16" name="Rechthoek 31"/>
              <p:cNvSpPr/>
              <p:nvPr/>
            </p:nvSpPr>
            <p:spPr>
              <a:xfrm rot="16200000">
                <a:off x="2061263" y="-168191"/>
                <a:ext cx="211380" cy="547765"/>
              </a:xfrm>
              <a:prstGeom prst="rect">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17" name="Rechthoek 32"/>
              <p:cNvSpPr/>
              <p:nvPr/>
            </p:nvSpPr>
            <p:spPr>
              <a:xfrm rot="16200000">
                <a:off x="2692286" y="-168191"/>
                <a:ext cx="211380" cy="547765"/>
              </a:xfrm>
              <a:prstGeom prst="rect">
                <a:avLst/>
              </a:prstGeom>
              <a:solidFill>
                <a:srgbClr val="61A4B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18" name="Rechthoek 33"/>
              <p:cNvSpPr/>
              <p:nvPr/>
            </p:nvSpPr>
            <p:spPr>
              <a:xfrm rot="16200000">
                <a:off x="3323310" y="-168191"/>
                <a:ext cx="211380" cy="547765"/>
              </a:xfrm>
              <a:prstGeom prst="rect">
                <a:avLst/>
              </a:prstGeom>
              <a:solidFill>
                <a:srgbClr val="82D7C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19" name="Rechthoek 34"/>
              <p:cNvSpPr/>
              <p:nvPr/>
            </p:nvSpPr>
            <p:spPr>
              <a:xfrm rot="16200000">
                <a:off x="3954334" y="-168191"/>
                <a:ext cx="211380" cy="547765"/>
              </a:xfrm>
              <a:prstGeom prst="rect">
                <a:avLst/>
              </a:prstGeom>
              <a:solidFill>
                <a:schemeClr val="accent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20" name="Rechthoek 37"/>
              <p:cNvSpPr/>
              <p:nvPr/>
            </p:nvSpPr>
            <p:spPr>
              <a:xfrm rot="16200000">
                <a:off x="4585357" y="-168192"/>
                <a:ext cx="211380" cy="547765"/>
              </a:xfrm>
              <a:prstGeom prst="rect">
                <a:avLst/>
              </a:prstGeom>
              <a:solidFill>
                <a:srgbClr val="99D28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21" name="Rechthoek 38"/>
              <p:cNvSpPr/>
              <p:nvPr/>
            </p:nvSpPr>
            <p:spPr>
              <a:xfrm rot="16200000">
                <a:off x="5216380" y="-168192"/>
                <a:ext cx="211380" cy="547764"/>
              </a:xfrm>
              <a:prstGeom prst="rect">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22" name="Rechthoek 39"/>
              <p:cNvSpPr/>
              <p:nvPr/>
            </p:nvSpPr>
            <p:spPr>
              <a:xfrm rot="16200000">
                <a:off x="5847403" y="-168193"/>
                <a:ext cx="211380" cy="547765"/>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2733" name="Group 4"/>
          <p:cNvGrpSpPr/>
          <p:nvPr/>
        </p:nvGrpSpPr>
        <p:grpSpPr>
          <a:xfrm>
            <a:off x="698501" y="5884314"/>
            <a:ext cx="1454912" cy="577167"/>
            <a:chOff x="0" y="0"/>
            <a:chExt cx="1454911" cy="577165"/>
          </a:xfrm>
        </p:grpSpPr>
        <p:sp>
          <p:nvSpPr>
            <p:cNvPr id="2725"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2726"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27"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28"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29"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2730"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31"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2732"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2734" name="Body Level One…"/>
          <p:cNvSpPr txBox="1">
            <a:spLocks noGrp="1"/>
          </p:cNvSpPr>
          <p:nvPr>
            <p:ph type="body" sz="half" idx="1" hasCustomPrompt="1"/>
          </p:nvPr>
        </p:nvSpPr>
        <p:spPr>
          <a:xfrm>
            <a:off x="3832304" y="949720"/>
            <a:ext cx="4841798" cy="4746093"/>
          </a:xfrm>
          <a:prstGeom prst="rect">
            <a:avLst/>
          </a:prstGeom>
          <a:solidFill>
            <a:schemeClr val="accent1"/>
          </a:solidFill>
        </p:spPr>
        <p:txBody>
          <a:bodyPr>
            <a:normAutofit/>
          </a:bodyPr>
          <a:lstStyle>
            <a:lvl1pPr marL="0" indent="0">
              <a:buClrTx/>
              <a:buSzTx/>
              <a:buNone/>
            </a:lvl1pPr>
            <a:lvl2pPr>
              <a:buClrTx/>
            </a:lvl2pPr>
            <a:lvl3pPr>
              <a:buClrTx/>
              <a:buFontTx/>
            </a:lvl3pPr>
            <a:lvl4pPr>
              <a:buClrTx/>
              <a:buFontTx/>
            </a:lvl4pPr>
            <a:lvl5pPr>
              <a:buClrTx/>
              <a:buFontTx/>
            </a:lvl5pPr>
          </a:lstStyle>
          <a:p>
            <a:r>
              <a:t>  </a:t>
            </a:r>
          </a:p>
          <a:p>
            <a:pPr lvl="1"/>
            <a:endParaRPr/>
          </a:p>
          <a:p>
            <a:pPr lvl="2"/>
            <a:endParaRPr/>
          </a:p>
          <a:p>
            <a:pPr lvl="3"/>
            <a:endParaRPr/>
          </a:p>
          <a:p>
            <a:pPr lvl="4"/>
            <a:endParaRPr/>
          </a:p>
        </p:txBody>
      </p:sp>
      <p:sp>
        <p:nvSpPr>
          <p:cNvPr id="2735" name="Tekstvak 6"/>
          <p:cNvSpPr txBox="1"/>
          <p:nvPr/>
        </p:nvSpPr>
        <p:spPr>
          <a:xfrm>
            <a:off x="34969" y="-662297"/>
            <a:ext cx="12100562" cy="497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t>Vlam Volledig</a:t>
            </a:r>
          </a:p>
        </p:txBody>
      </p:sp>
      <p:sp>
        <p:nvSpPr>
          <p:cNvPr id="2849" name="Slide Number"/>
          <p:cNvSpPr txBox="1">
            <a:spLocks noGrp="1"/>
          </p:cNvSpPr>
          <p:nvPr>
            <p:ph type="sldNum" sz="quarter" idx="2"/>
          </p:nvPr>
        </p:nvSpPr>
        <p:spPr>
          <a:xfrm>
            <a:off x="11289785" y="6246130"/>
            <a:ext cx="182216" cy="172815"/>
          </a:xfrm>
          <a:prstGeom prst="rect">
            <a:avLst/>
          </a:prstGeom>
        </p:spPr>
        <p:txBody>
          <a:bodyPr/>
          <a:lstStyle/>
          <a:p>
            <a:fld id="{86CB4B4D-7CA3-9044-876B-883B54F8677D}" type="slidenum">
              <a:t>‹#›</a:t>
            </a:fld>
            <a:endParaRPr/>
          </a:p>
        </p:txBody>
      </p:sp>
      <p:grpSp>
        <p:nvGrpSpPr>
          <p:cNvPr id="2862" name="Groep 188"/>
          <p:cNvGrpSpPr/>
          <p:nvPr/>
        </p:nvGrpSpPr>
        <p:grpSpPr>
          <a:xfrm>
            <a:off x="411290" y="390843"/>
            <a:ext cx="2591201" cy="1583830"/>
            <a:chOff x="0" y="0"/>
            <a:chExt cx="2591200" cy="1583828"/>
          </a:xfrm>
        </p:grpSpPr>
        <p:sp>
          <p:nvSpPr>
            <p:cNvPr id="2850" name="Rechthoek 191"/>
            <p:cNvSpPr/>
            <p:nvPr/>
          </p:nvSpPr>
          <p:spPr>
            <a:xfrm>
              <a:off x="0" y="-1"/>
              <a:ext cx="2591201" cy="1583830"/>
            </a:xfrm>
            <a:prstGeom prst="rect">
              <a:avLst/>
            </a:prstGeom>
            <a:solidFill>
              <a:srgbClr val="F2F2F2"/>
            </a:solidFill>
            <a:ln w="3175" cap="flat">
              <a:solidFill>
                <a:srgbClr val="BFBFBF"/>
              </a:solidFill>
              <a:prstDash val="solid"/>
              <a:miter lim="800000"/>
            </a:ln>
            <a:effectLst/>
          </p:spPr>
          <p:txBody>
            <a:bodyPr wrap="square" lIns="45719" tIns="45719" rIns="45719" bIns="45719" numCol="1" anchor="ctr">
              <a:noAutofit/>
            </a:bodyPr>
            <a:lstStyle/>
            <a:p>
              <a:pPr>
                <a:lnSpc>
                  <a:spcPct val="90000"/>
                </a:lnSpc>
                <a:spcBef>
                  <a:spcPts val="600"/>
                </a:spcBef>
                <a:defRPr sz="1400" b="1" cap="all">
                  <a:solidFill>
                    <a:srgbClr val="FFFFFF"/>
                  </a:solidFill>
                  <a:latin typeface="+mj-lt"/>
                  <a:ea typeface="+mj-ea"/>
                  <a:cs typeface="+mj-cs"/>
                  <a:sym typeface="Calibri"/>
                </a:defRPr>
              </a:pPr>
              <a:endParaRPr/>
            </a:p>
          </p:txBody>
        </p:sp>
        <p:grpSp>
          <p:nvGrpSpPr>
            <p:cNvPr id="2853" name="Rechthoek 192"/>
            <p:cNvGrpSpPr/>
            <p:nvPr/>
          </p:nvGrpSpPr>
          <p:grpSpPr>
            <a:xfrm>
              <a:off x="98270" y="102557"/>
              <a:ext cx="2412001" cy="252001"/>
              <a:chOff x="0" y="0"/>
              <a:chExt cx="2412000" cy="252000"/>
            </a:xfrm>
          </p:grpSpPr>
          <p:sp>
            <p:nvSpPr>
              <p:cNvPr id="2851" name="Rectangle"/>
              <p:cNvSpPr/>
              <p:nvPr/>
            </p:nvSpPr>
            <p:spPr>
              <a:xfrm>
                <a:off x="-1" y="-1"/>
                <a:ext cx="2412002" cy="252002"/>
              </a:xfrm>
              <a:prstGeom prst="rect">
                <a:avLst/>
              </a:prstGeom>
              <a:solidFill>
                <a:srgbClr val="211F26"/>
              </a:solidFill>
              <a:ln w="12700" cap="flat">
                <a:noFill/>
                <a:miter lim="400000"/>
              </a:ln>
              <a:effectLst/>
            </p:spPr>
            <p:txBody>
              <a:bodyPr wrap="square" lIns="45719" tIns="45719" rIns="45719" bIns="45719" numCol="1" anchor="ctr">
                <a:noAutofit/>
              </a:bodyPr>
              <a:lstStyle/>
              <a:p>
                <a:pPr>
                  <a:lnSpc>
                    <a:spcPct val="90000"/>
                  </a:lnSpc>
                  <a:spcBef>
                    <a:spcPts val="600"/>
                  </a:spcBef>
                  <a:defRPr>
                    <a:solidFill>
                      <a:srgbClr val="FFFFFF"/>
                    </a:solidFill>
                  </a:defRPr>
                </a:pPr>
                <a:endParaRPr/>
              </a:p>
            </p:txBody>
          </p:sp>
          <p:sp>
            <p:nvSpPr>
              <p:cNvPr id="2852" name="Vlam gebruiken"/>
              <p:cNvSpPr txBox="1"/>
              <p:nvPr/>
            </p:nvSpPr>
            <p:spPr>
              <a:xfrm>
                <a:off x="107999" y="18050"/>
                <a:ext cx="2304002" cy="2159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nSpc>
                    <a:spcPct val="90000"/>
                  </a:lnSpc>
                  <a:spcBef>
                    <a:spcPts val="600"/>
                  </a:spcBef>
                  <a:defRPr sz="1400" b="1" cap="all">
                    <a:solidFill>
                      <a:srgbClr val="FFFFFF"/>
                    </a:solidFill>
                    <a:latin typeface="+mj-lt"/>
                    <a:ea typeface="+mj-ea"/>
                    <a:cs typeface="+mj-cs"/>
                    <a:sym typeface="Calibri"/>
                  </a:defRPr>
                </a:lvl1pPr>
              </a:lstStyle>
              <a:p>
                <a:r>
                  <a:t>Vlam gebruiken</a:t>
                </a:r>
              </a:p>
            </p:txBody>
          </p:sp>
        </p:grpSp>
        <p:grpSp>
          <p:nvGrpSpPr>
            <p:cNvPr id="2856" name="Ovaal 193"/>
            <p:cNvGrpSpPr/>
            <p:nvPr/>
          </p:nvGrpSpPr>
          <p:grpSpPr>
            <a:xfrm>
              <a:off x="98269" y="498484"/>
              <a:ext cx="260915" cy="269241"/>
              <a:chOff x="0" y="0"/>
              <a:chExt cx="260914" cy="269240"/>
            </a:xfrm>
          </p:grpSpPr>
          <p:sp>
            <p:nvSpPr>
              <p:cNvPr id="2854" name="Oval"/>
              <p:cNvSpPr/>
              <p:nvPr/>
            </p:nvSpPr>
            <p:spPr>
              <a:xfrm>
                <a:off x="0" y="4778"/>
                <a:ext cx="260915" cy="259685"/>
              </a:xfrm>
              <a:prstGeom prst="ellipse">
                <a:avLst/>
              </a:prstGeom>
              <a:solidFill>
                <a:srgbClr val="211F26"/>
              </a:solidFill>
              <a:ln w="12700" cap="flat">
                <a:noFill/>
                <a:miter lim="400000"/>
              </a:ln>
              <a:effectLst/>
            </p:spPr>
            <p:txBody>
              <a:bodyPr wrap="square" lIns="45719" tIns="45719" rIns="45719" bIns="45719" numCol="1" anchor="ctr">
                <a:noAutofit/>
              </a:bodyPr>
              <a:lstStyle/>
              <a:p>
                <a:pPr algn="ctr"/>
                <a:endParaRPr/>
              </a:p>
            </p:txBody>
          </p:sp>
          <p:sp>
            <p:nvSpPr>
              <p:cNvPr id="2855" name="1"/>
              <p:cNvSpPr txBox="1"/>
              <p:nvPr/>
            </p:nvSpPr>
            <p:spPr>
              <a:xfrm>
                <a:off x="83930" y="0"/>
                <a:ext cx="93055" cy="2692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lgn="ctr">
                  <a:defRPr sz="1200" b="1">
                    <a:solidFill>
                      <a:srgbClr val="FFFFFF"/>
                    </a:solidFill>
                    <a:latin typeface="+mj-lt"/>
                    <a:ea typeface="+mj-ea"/>
                    <a:cs typeface="+mj-cs"/>
                    <a:sym typeface="Calibri"/>
                  </a:defRPr>
                </a:lvl1pPr>
              </a:lstStyle>
              <a:p>
                <a:r>
                  <a:t>1</a:t>
                </a:r>
              </a:p>
            </p:txBody>
          </p:sp>
        </p:grpSp>
        <p:sp>
          <p:nvSpPr>
            <p:cNvPr id="2857" name="Rechthoek 194"/>
            <p:cNvSpPr txBox="1"/>
            <p:nvPr/>
          </p:nvSpPr>
          <p:spPr>
            <a:xfrm>
              <a:off x="463951" y="503263"/>
              <a:ext cx="2067635" cy="330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spAutoFit/>
            </a:bodyPr>
            <a:lstStyle/>
            <a:p>
              <a:pPr>
                <a:defRPr sz="1100">
                  <a:solidFill>
                    <a:srgbClr val="211F26"/>
                  </a:solidFill>
                  <a:latin typeface="+mj-lt"/>
                  <a:ea typeface="+mj-ea"/>
                  <a:cs typeface="+mj-cs"/>
                  <a:sym typeface="Calibri"/>
                </a:defRPr>
              </a:pPr>
              <a:r>
                <a:t>Selecteer de vlam. Klik rechter-muisknop en kies </a:t>
              </a:r>
              <a:r>
                <a:rPr b="1"/>
                <a:t>‘Kopiëren’</a:t>
              </a:r>
              <a:r>
                <a:t>. </a:t>
              </a:r>
            </a:p>
          </p:txBody>
        </p:sp>
        <p:grpSp>
          <p:nvGrpSpPr>
            <p:cNvPr id="2860" name="Ovaal 195"/>
            <p:cNvGrpSpPr/>
            <p:nvPr/>
          </p:nvGrpSpPr>
          <p:grpSpPr>
            <a:xfrm>
              <a:off x="98269" y="934809"/>
              <a:ext cx="260915" cy="269241"/>
              <a:chOff x="0" y="0"/>
              <a:chExt cx="260914" cy="269240"/>
            </a:xfrm>
          </p:grpSpPr>
          <p:sp>
            <p:nvSpPr>
              <p:cNvPr id="2858" name="Oval"/>
              <p:cNvSpPr/>
              <p:nvPr/>
            </p:nvSpPr>
            <p:spPr>
              <a:xfrm>
                <a:off x="0" y="4778"/>
                <a:ext cx="260915" cy="259685"/>
              </a:xfrm>
              <a:prstGeom prst="ellipse">
                <a:avLst/>
              </a:prstGeom>
              <a:solidFill>
                <a:srgbClr val="211F26"/>
              </a:solidFill>
              <a:ln w="12700" cap="flat">
                <a:noFill/>
                <a:miter lim="400000"/>
              </a:ln>
              <a:effectLst/>
            </p:spPr>
            <p:txBody>
              <a:bodyPr wrap="square" lIns="45719" tIns="45719" rIns="45719" bIns="45719" numCol="1" anchor="ctr">
                <a:noAutofit/>
              </a:bodyPr>
              <a:lstStyle/>
              <a:p>
                <a:pPr algn="ctr"/>
                <a:endParaRPr/>
              </a:p>
            </p:txBody>
          </p:sp>
          <p:sp>
            <p:nvSpPr>
              <p:cNvPr id="2859" name="2"/>
              <p:cNvSpPr txBox="1"/>
              <p:nvPr/>
            </p:nvSpPr>
            <p:spPr>
              <a:xfrm>
                <a:off x="83930" y="0"/>
                <a:ext cx="93055" cy="2692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lgn="ctr">
                  <a:defRPr sz="1200" b="1">
                    <a:solidFill>
                      <a:srgbClr val="FFFFFF"/>
                    </a:solidFill>
                    <a:latin typeface="+mj-lt"/>
                    <a:ea typeface="+mj-ea"/>
                    <a:cs typeface="+mj-cs"/>
                    <a:sym typeface="Calibri"/>
                  </a:defRPr>
                </a:lvl1pPr>
              </a:lstStyle>
              <a:p>
                <a:r>
                  <a:t>2</a:t>
                </a:r>
              </a:p>
            </p:txBody>
          </p:sp>
        </p:grpSp>
        <p:sp>
          <p:nvSpPr>
            <p:cNvPr id="2861" name="Rechthoek 196"/>
            <p:cNvSpPr txBox="1"/>
            <p:nvPr/>
          </p:nvSpPr>
          <p:spPr>
            <a:xfrm>
              <a:off x="463951" y="939589"/>
              <a:ext cx="2067635" cy="4953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t">
              <a:spAutoFit/>
            </a:bodyPr>
            <a:lstStyle>
              <a:lvl1pPr>
                <a:defRPr sz="1100">
                  <a:solidFill>
                    <a:srgbClr val="211F26"/>
                  </a:solidFill>
                  <a:latin typeface="+mj-lt"/>
                  <a:ea typeface="+mj-ea"/>
                  <a:cs typeface="+mj-cs"/>
                  <a:sym typeface="Calibri"/>
                </a:defRPr>
              </a:lvl1pPr>
            </a:lstStyle>
            <a:p>
              <a:r>
                <a:t>Plak deze op de gewenste slide. Klik rechtermuisknop om de vlam een opvulkleur te geven.</a:t>
              </a:r>
            </a:p>
          </p:txBody>
        </p:sp>
      </p:gr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FEEDBACK">
    <p:spTree>
      <p:nvGrpSpPr>
        <p:cNvPr id="1" name=""/>
        <p:cNvGrpSpPr/>
        <p:nvPr/>
      </p:nvGrpSpPr>
      <p:grpSpPr>
        <a:xfrm>
          <a:off x="0" y="0"/>
          <a:ext cx="0" cy="0"/>
          <a:chOff x="0" y="0"/>
          <a:chExt cx="0" cy="0"/>
        </a:xfrm>
      </p:grpSpPr>
      <p:sp>
        <p:nvSpPr>
          <p:cNvPr id="2869" name="Rechthoek 92"/>
          <p:cNvSpPr/>
          <p:nvPr/>
        </p:nvSpPr>
        <p:spPr>
          <a:xfrm>
            <a:off x="7321053" y="-1"/>
            <a:ext cx="4879988" cy="6858001"/>
          </a:xfrm>
          <a:prstGeom prst="rect">
            <a:avLst/>
          </a:prstGeom>
          <a:blipFill>
            <a:blip r:embed="rId2"/>
          </a:blipFill>
          <a:ln w="12700">
            <a:miter lim="400000"/>
          </a:ln>
        </p:spPr>
        <p:txBody>
          <a:bodyPr lIns="45719" rIns="45719" anchor="ctr"/>
          <a:lstStyle/>
          <a:p>
            <a:pPr algn="ctr">
              <a:lnSpc>
                <a:spcPct val="90000"/>
              </a:lnSpc>
              <a:spcBef>
                <a:spcPts val="600"/>
              </a:spcBef>
              <a:defRPr sz="1600" b="1" cap="all">
                <a:solidFill>
                  <a:srgbClr val="FFFFFF"/>
                </a:solidFill>
                <a:latin typeface="Segoe UI"/>
                <a:ea typeface="Segoe UI"/>
                <a:cs typeface="Segoe UI"/>
                <a:sym typeface="Segoe UI"/>
              </a:defRPr>
            </a:pPr>
            <a:endParaRPr/>
          </a:p>
        </p:txBody>
      </p:sp>
      <p:sp>
        <p:nvSpPr>
          <p:cNvPr id="2870" name="Rechthoek 106"/>
          <p:cNvSpPr/>
          <p:nvPr/>
        </p:nvSpPr>
        <p:spPr>
          <a:xfrm>
            <a:off x="8038137" y="5412432"/>
            <a:ext cx="4128041" cy="438315"/>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1" name="Rechthoek 102"/>
          <p:cNvSpPr/>
          <p:nvPr/>
        </p:nvSpPr>
        <p:spPr>
          <a:xfrm>
            <a:off x="8741151" y="2659585"/>
            <a:ext cx="3459891" cy="272286"/>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2" name="Rechthoek 103"/>
          <p:cNvSpPr/>
          <p:nvPr/>
        </p:nvSpPr>
        <p:spPr>
          <a:xfrm>
            <a:off x="8741151" y="3160240"/>
            <a:ext cx="3459891" cy="463757"/>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3" name="Rechthoek 104"/>
          <p:cNvSpPr/>
          <p:nvPr/>
        </p:nvSpPr>
        <p:spPr>
          <a:xfrm>
            <a:off x="8741151" y="3751522"/>
            <a:ext cx="3459891" cy="791392"/>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4" name="Rechthoek 105"/>
          <p:cNvSpPr/>
          <p:nvPr/>
        </p:nvSpPr>
        <p:spPr>
          <a:xfrm>
            <a:off x="8325443" y="4645007"/>
            <a:ext cx="3854983" cy="446505"/>
          </a:xfrm>
          <a:prstGeom prst="rect">
            <a:avLst/>
          </a:prstGeom>
          <a:solidFill>
            <a:srgbClr val="EBECEC"/>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5" name="Rechthoek 89"/>
          <p:cNvSpPr/>
          <p:nvPr/>
        </p:nvSpPr>
        <p:spPr>
          <a:xfrm>
            <a:off x="0" y="-1"/>
            <a:ext cx="4149241" cy="6858001"/>
          </a:xfrm>
          <a:prstGeom prst="rect">
            <a:avLst/>
          </a:prstGeom>
          <a:solidFill>
            <a:srgbClr val="FFFFFF"/>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6" name="Rechte verbindingslijn 99"/>
          <p:cNvSpPr/>
          <p:nvPr/>
        </p:nvSpPr>
        <p:spPr>
          <a:xfrm flipH="1">
            <a:off x="1359443" y="2690467"/>
            <a:ext cx="1" cy="2721964"/>
          </a:xfrm>
          <a:prstGeom prst="line">
            <a:avLst/>
          </a:prstGeom>
          <a:ln w="12700">
            <a:solidFill>
              <a:srgbClr val="9D9FA1"/>
            </a:solidFill>
            <a:miter/>
          </a:ln>
        </p:spPr>
        <p:txBody>
          <a:bodyPr lIns="45719" rIns="45719"/>
          <a:lstStyle/>
          <a:p>
            <a:endParaRPr/>
          </a:p>
        </p:txBody>
      </p:sp>
      <p:sp>
        <p:nvSpPr>
          <p:cNvPr id="2877" name="Vrije vorm: vorm 88"/>
          <p:cNvSpPr/>
          <p:nvPr/>
        </p:nvSpPr>
        <p:spPr>
          <a:xfrm>
            <a:off x="4176200" y="0"/>
            <a:ext cx="4755097" cy="686696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272" y="0"/>
                </a:lnTo>
                <a:lnTo>
                  <a:pt x="18610" y="457"/>
                </a:lnTo>
                <a:cubicBezTo>
                  <a:pt x="20526" y="3211"/>
                  <a:pt x="21600" y="6299"/>
                  <a:pt x="21600" y="9560"/>
                </a:cubicBezTo>
                <a:cubicBezTo>
                  <a:pt x="21600" y="13909"/>
                  <a:pt x="19691" y="17949"/>
                  <a:pt x="16421" y="21300"/>
                </a:cubicBezTo>
                <a:lnTo>
                  <a:pt x="16113" y="21600"/>
                </a:lnTo>
                <a:lnTo>
                  <a:pt x="0" y="21600"/>
                </a:lnTo>
                <a:close/>
              </a:path>
            </a:pathLst>
          </a:custGeom>
          <a:solidFill>
            <a:srgbClr val="FFFFFF"/>
          </a:solidFill>
          <a:ln w="12700">
            <a:miter lim="400000"/>
          </a:ln>
        </p:spPr>
        <p:txBody>
          <a:bodyPr lIns="45719" rIns="45719" anchor="ctr"/>
          <a:lstStyle/>
          <a:p>
            <a:pPr algn="ctr">
              <a:defRPr>
                <a:solidFill>
                  <a:srgbClr val="FFFFFF"/>
                </a:solidFill>
                <a:latin typeface="+mj-lt"/>
                <a:ea typeface="+mj-ea"/>
                <a:cs typeface="+mj-cs"/>
                <a:sym typeface="Calibri"/>
              </a:defRPr>
            </a:pPr>
            <a:endParaRPr/>
          </a:p>
        </p:txBody>
      </p:sp>
      <p:sp>
        <p:nvSpPr>
          <p:cNvPr id="2878" name="Rechthoek 10"/>
          <p:cNvSpPr txBox="1"/>
          <p:nvPr/>
        </p:nvSpPr>
        <p:spPr>
          <a:xfrm>
            <a:off x="1221297" y="1693324"/>
            <a:ext cx="10776777" cy="774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lvl="3" indent="0">
              <a:lnSpc>
                <a:spcPct val="90000"/>
              </a:lnSpc>
              <a:spcBef>
                <a:spcPts val="600"/>
              </a:spcBef>
              <a:defRPr sz="1600" b="1">
                <a:solidFill>
                  <a:srgbClr val="211F26"/>
                </a:solidFill>
                <a:latin typeface="Segoe UI"/>
                <a:ea typeface="Segoe UI"/>
                <a:cs typeface="Segoe UI"/>
                <a:sym typeface="Segoe UI"/>
              </a:defRPr>
            </a:pPr>
            <a:r>
              <a:t>bij PPT Solutions communiceren we feedback d.m.v. Opmerkingen.</a:t>
            </a:r>
            <a:endParaRPr>
              <a:latin typeface="+mj-lt"/>
              <a:ea typeface="+mj-ea"/>
              <a:cs typeface="+mj-cs"/>
              <a:sym typeface="Calibri"/>
            </a:endParaRPr>
          </a:p>
          <a:p>
            <a:pPr lvl="3" indent="0">
              <a:lnSpc>
                <a:spcPct val="90000"/>
              </a:lnSpc>
              <a:spcBef>
                <a:spcPts val="600"/>
              </a:spcBef>
              <a:defRPr sz="1400">
                <a:solidFill>
                  <a:srgbClr val="211F26"/>
                </a:solidFill>
                <a:latin typeface="Segoe UI"/>
                <a:ea typeface="Segoe UI"/>
                <a:cs typeface="Segoe UI"/>
                <a:sym typeface="Segoe UI"/>
              </a:defRPr>
            </a:pPr>
            <a:r>
              <a:t>Wanneer je feedback hebt die betrekking heeft op een dia in de presentatie, </a:t>
            </a:r>
            <a:br/>
            <a:r>
              <a:t>ga naar de desbetreffende dia en volg hieronder de volgende stappen:</a:t>
            </a:r>
          </a:p>
        </p:txBody>
      </p:sp>
      <p:sp>
        <p:nvSpPr>
          <p:cNvPr id="2879" name="Titel 1"/>
          <p:cNvSpPr txBox="1"/>
          <p:nvPr/>
        </p:nvSpPr>
        <p:spPr>
          <a:xfrm>
            <a:off x="1221297" y="1214469"/>
            <a:ext cx="5624672" cy="508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ct val="80000"/>
              </a:lnSpc>
              <a:defRPr sz="3000" b="1" cap="all">
                <a:solidFill>
                  <a:srgbClr val="211F26"/>
                </a:solidFill>
                <a:latin typeface="Segoe UI"/>
                <a:ea typeface="Segoe UI"/>
                <a:cs typeface="Segoe UI"/>
                <a:sym typeface="Segoe UI"/>
              </a:defRPr>
            </a:lvl1pPr>
          </a:lstStyle>
          <a:p>
            <a:r>
              <a:t>Beste klant,</a:t>
            </a:r>
          </a:p>
        </p:txBody>
      </p:sp>
      <p:grpSp>
        <p:nvGrpSpPr>
          <p:cNvPr id="2883" name="P"/>
          <p:cNvGrpSpPr/>
          <p:nvPr/>
        </p:nvGrpSpPr>
        <p:grpSpPr>
          <a:xfrm>
            <a:off x="970648" y="720000"/>
            <a:ext cx="360002" cy="360000"/>
            <a:chOff x="0" y="0"/>
            <a:chExt cx="360000" cy="359999"/>
          </a:xfrm>
        </p:grpSpPr>
        <p:sp>
          <p:nvSpPr>
            <p:cNvPr id="2880" name="Rechthoekige driehoek 5"/>
            <p:cNvSpPr/>
            <p:nvPr/>
          </p:nvSpPr>
          <p:spPr>
            <a:xfrm rot="5400000">
              <a:off x="-1234" y="118765"/>
              <a:ext cx="242469" cy="240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1FF524"/>
            </a:solidFill>
            <a:ln w="12700" cap="flat">
              <a:noFill/>
              <a:miter lim="400000"/>
            </a:ln>
            <a:effectLst/>
          </p:spPr>
          <p:txBody>
            <a:bodyPr wrap="square" lIns="45719" tIns="45719" rIns="45719" bIns="45719" numCol="1" anchor="ctr">
              <a:noAutofit/>
            </a:bodyPr>
            <a:lstStyle/>
            <a:p>
              <a:pPr algn="ctr">
                <a:defRPr>
                  <a:solidFill>
                    <a:srgbClr val="FFFFFF"/>
                  </a:solidFill>
                  <a:latin typeface="Segoe UI Light"/>
                  <a:ea typeface="Segoe UI Light"/>
                  <a:cs typeface="Segoe UI Light"/>
                  <a:sym typeface="Segoe UI Light"/>
                </a:defRPr>
              </a:pPr>
              <a:endParaRPr/>
            </a:p>
          </p:txBody>
        </p:sp>
        <p:sp>
          <p:nvSpPr>
            <p:cNvPr id="2881" name="Rechthoek 6"/>
            <p:cNvSpPr/>
            <p:nvPr/>
          </p:nvSpPr>
          <p:spPr>
            <a:xfrm>
              <a:off x="-1" y="0"/>
              <a:ext cx="240001" cy="242469"/>
            </a:xfrm>
            <a:prstGeom prst="rect">
              <a:avLst/>
            </a:prstGeom>
            <a:solidFill>
              <a:srgbClr val="1FF524"/>
            </a:solidFill>
            <a:ln w="12700" cap="flat">
              <a:noFill/>
              <a:miter lim="400000"/>
            </a:ln>
            <a:effectLst/>
          </p:spPr>
          <p:txBody>
            <a:bodyPr wrap="square" lIns="45719" tIns="45719" rIns="45719" bIns="45719" numCol="1" anchor="ctr">
              <a:noAutofit/>
            </a:bodyPr>
            <a:lstStyle/>
            <a:p>
              <a:pPr algn="ctr">
                <a:defRPr>
                  <a:solidFill>
                    <a:srgbClr val="FFFFFF"/>
                  </a:solidFill>
                  <a:latin typeface="Segoe UI Light"/>
                  <a:ea typeface="Segoe UI Light"/>
                  <a:cs typeface="Segoe UI Light"/>
                  <a:sym typeface="Segoe UI Light"/>
                </a:defRPr>
              </a:pPr>
              <a:endParaRPr/>
            </a:p>
          </p:txBody>
        </p:sp>
        <p:sp>
          <p:nvSpPr>
            <p:cNvPr id="2882" name="Ovaal 7"/>
            <p:cNvSpPr/>
            <p:nvPr/>
          </p:nvSpPr>
          <p:spPr>
            <a:xfrm>
              <a:off x="120000" y="0"/>
              <a:ext cx="240001" cy="242469"/>
            </a:xfrm>
            <a:prstGeom prst="ellipse">
              <a:avLst/>
            </a:prstGeom>
            <a:solidFill>
              <a:srgbClr val="1FF524"/>
            </a:solidFill>
            <a:ln w="12700" cap="flat">
              <a:noFill/>
              <a:miter lim="400000"/>
            </a:ln>
            <a:effectLst/>
          </p:spPr>
          <p:txBody>
            <a:bodyPr wrap="square" lIns="45719" tIns="45719" rIns="45719" bIns="45719" numCol="1" anchor="ctr">
              <a:noAutofit/>
            </a:bodyPr>
            <a:lstStyle/>
            <a:p>
              <a:pPr algn="ctr">
                <a:defRPr>
                  <a:solidFill>
                    <a:srgbClr val="FFFFFF"/>
                  </a:solidFill>
                  <a:latin typeface="Segoe UI Light"/>
                  <a:ea typeface="Segoe UI Light"/>
                  <a:cs typeface="Segoe UI Light"/>
                  <a:sym typeface="Segoe UI Light"/>
                </a:defRPr>
              </a:pPr>
              <a:endParaRPr/>
            </a:p>
          </p:txBody>
        </p:sp>
      </p:grpSp>
      <p:sp>
        <p:nvSpPr>
          <p:cNvPr id="2884" name="Tekstvak 12"/>
          <p:cNvSpPr txBox="1"/>
          <p:nvPr/>
        </p:nvSpPr>
        <p:spPr>
          <a:xfrm>
            <a:off x="1679126" y="2659587"/>
            <a:ext cx="6699255" cy="241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defRPr sz="1400">
                <a:solidFill>
                  <a:srgbClr val="211F26"/>
                </a:solidFill>
                <a:latin typeface="Segoe UI"/>
                <a:ea typeface="Segoe UI"/>
                <a:cs typeface="Segoe UI"/>
                <a:sym typeface="Segoe UI"/>
              </a:defRPr>
            </a:pPr>
            <a:r>
              <a:t>Ga naar de tab </a:t>
            </a:r>
            <a:r>
              <a:rPr sz="1200" b="1" cap="all"/>
              <a:t>‘Invoegen’</a:t>
            </a:r>
          </a:p>
        </p:txBody>
      </p:sp>
      <p:sp>
        <p:nvSpPr>
          <p:cNvPr id="2885" name="Tekstvak 13"/>
          <p:cNvSpPr txBox="1"/>
          <p:nvPr/>
        </p:nvSpPr>
        <p:spPr>
          <a:xfrm>
            <a:off x="1679126" y="3160240"/>
            <a:ext cx="6699255" cy="241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defRPr sz="1400">
                <a:solidFill>
                  <a:srgbClr val="211F26"/>
                </a:solidFill>
                <a:latin typeface="Segoe UI"/>
                <a:ea typeface="Segoe UI"/>
                <a:cs typeface="Segoe UI"/>
                <a:sym typeface="Segoe UI"/>
              </a:defRPr>
            </a:pPr>
            <a:r>
              <a:t>Klik op de knop </a:t>
            </a:r>
            <a:r>
              <a:rPr sz="1200" b="1" cap="all"/>
              <a:t>‘Opmerking’</a:t>
            </a:r>
          </a:p>
        </p:txBody>
      </p:sp>
      <p:sp>
        <p:nvSpPr>
          <p:cNvPr id="2886" name="Tekstvak 14"/>
          <p:cNvSpPr txBox="1"/>
          <p:nvPr/>
        </p:nvSpPr>
        <p:spPr>
          <a:xfrm>
            <a:off x="1679126" y="3751522"/>
            <a:ext cx="6025982" cy="685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defRPr sz="1400">
                <a:solidFill>
                  <a:srgbClr val="211F26"/>
                </a:solidFill>
                <a:latin typeface="Segoe UI"/>
                <a:ea typeface="Segoe UI"/>
                <a:cs typeface="Segoe UI"/>
                <a:sym typeface="Segoe UI"/>
              </a:defRPr>
            </a:pPr>
            <a:r>
              <a:t>Er verschijnt een klein spreekwolkje op de dia, het venster om opmerkingen te plaatsten opent automatisch aan de zijkant van je scherm. </a:t>
            </a:r>
            <a:br/>
            <a:r>
              <a:rPr sz="1200" b="1" cap="all"/>
              <a:t>Typ hier de feedback in.</a:t>
            </a:r>
          </a:p>
        </p:txBody>
      </p:sp>
      <p:sp>
        <p:nvSpPr>
          <p:cNvPr id="2887" name="Tekstvak 15"/>
          <p:cNvSpPr txBox="1"/>
          <p:nvPr/>
        </p:nvSpPr>
        <p:spPr>
          <a:xfrm>
            <a:off x="1679127" y="4645726"/>
            <a:ext cx="6221331" cy="7239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a:defRPr sz="1400">
                <a:solidFill>
                  <a:srgbClr val="211F26"/>
                </a:solidFill>
                <a:latin typeface="Segoe UI"/>
                <a:ea typeface="Segoe UI"/>
                <a:cs typeface="Segoe UI"/>
                <a:sym typeface="Segoe UI"/>
              </a:defRPr>
            </a:pPr>
            <a:r>
              <a:t>Wanneer je dit gedaan hebt, kun je het spreekwolkje op de juiste plaats</a:t>
            </a:r>
            <a:br/>
            <a:r>
              <a:t>op de dia slepen. Zo is het voor ons duidelijk op welk deel van de content je feedback betrekking heeft.</a:t>
            </a:r>
          </a:p>
        </p:txBody>
      </p:sp>
      <p:grpSp>
        <p:nvGrpSpPr>
          <p:cNvPr id="2893" name="Groep 16"/>
          <p:cNvGrpSpPr/>
          <p:nvPr/>
        </p:nvGrpSpPr>
        <p:grpSpPr>
          <a:xfrm>
            <a:off x="9274991" y="2569899"/>
            <a:ext cx="1840409" cy="421641"/>
            <a:chOff x="0" y="0"/>
            <a:chExt cx="1840407" cy="421640"/>
          </a:xfrm>
        </p:grpSpPr>
        <p:sp>
          <p:nvSpPr>
            <p:cNvPr id="2888" name="Rechthoek 17"/>
            <p:cNvSpPr/>
            <p:nvPr/>
          </p:nvSpPr>
          <p:spPr>
            <a:xfrm>
              <a:off x="0" y="82197"/>
              <a:ext cx="1840408" cy="266530"/>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889" name="Rechthoek 18"/>
            <p:cNvSpPr/>
            <p:nvPr/>
          </p:nvSpPr>
          <p:spPr>
            <a:xfrm>
              <a:off x="484664" y="78387"/>
              <a:ext cx="709558" cy="271849"/>
            </a:xfrm>
            <a:prstGeom prst="rect">
              <a:avLst/>
            </a:prstGeom>
            <a:solidFill>
              <a:srgbClr val="FFFFFF"/>
            </a:solidFill>
            <a:ln w="12700" cap="flat">
              <a:solidFill>
                <a:srgbClr val="211F26"/>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890" name="Tekstvak 19"/>
            <p:cNvSpPr txBox="1"/>
            <p:nvPr/>
          </p:nvSpPr>
          <p:spPr>
            <a:xfrm>
              <a:off x="71543" y="0"/>
              <a:ext cx="344641" cy="4216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lgn="ctr">
                <a:defRPr sz="900">
                  <a:latin typeface="Open Sans"/>
                  <a:ea typeface="Open Sans"/>
                  <a:cs typeface="Open Sans"/>
                  <a:sym typeface="Open Sans"/>
                </a:defRPr>
              </a:lvl1pPr>
            </a:lstStyle>
            <a:p>
              <a:r>
                <a:t>Start</a:t>
              </a:r>
            </a:p>
          </p:txBody>
        </p:sp>
        <p:sp>
          <p:nvSpPr>
            <p:cNvPr id="2891" name="Tekstvak 20"/>
            <p:cNvSpPr txBox="1"/>
            <p:nvPr/>
          </p:nvSpPr>
          <p:spPr>
            <a:xfrm>
              <a:off x="1248870" y="82549"/>
              <a:ext cx="553379" cy="2565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lgn="ctr">
                <a:defRPr sz="900">
                  <a:latin typeface="Open Sans"/>
                  <a:ea typeface="Open Sans"/>
                  <a:cs typeface="Open Sans"/>
                  <a:sym typeface="Open Sans"/>
                </a:defRPr>
              </a:lvl1pPr>
            </a:lstStyle>
            <a:p>
              <a:r>
                <a:t>Tekenen</a:t>
              </a:r>
            </a:p>
          </p:txBody>
        </p:sp>
        <p:sp>
          <p:nvSpPr>
            <p:cNvPr id="2892" name="Tekstvak 21"/>
            <p:cNvSpPr txBox="1"/>
            <p:nvPr/>
          </p:nvSpPr>
          <p:spPr>
            <a:xfrm>
              <a:off x="524528" y="82549"/>
              <a:ext cx="617861" cy="25654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lgn="ctr">
                <a:defRPr sz="900">
                  <a:solidFill>
                    <a:srgbClr val="D1847A"/>
                  </a:solidFill>
                  <a:latin typeface="Open Sans"/>
                  <a:ea typeface="Open Sans"/>
                  <a:cs typeface="Open Sans"/>
                  <a:sym typeface="Open Sans"/>
                </a:defRPr>
              </a:lvl1pPr>
            </a:lstStyle>
            <a:p>
              <a:r>
                <a:t>Invoegen</a:t>
              </a:r>
            </a:p>
          </p:txBody>
        </p:sp>
      </p:grpSp>
      <p:grpSp>
        <p:nvGrpSpPr>
          <p:cNvPr id="2899" name="Groep 22"/>
          <p:cNvGrpSpPr/>
          <p:nvPr/>
        </p:nvGrpSpPr>
        <p:grpSpPr>
          <a:xfrm>
            <a:off x="9361181" y="3160240"/>
            <a:ext cx="553856" cy="453374"/>
            <a:chOff x="0" y="0"/>
            <a:chExt cx="553855" cy="453373"/>
          </a:xfrm>
        </p:grpSpPr>
        <p:sp>
          <p:nvSpPr>
            <p:cNvPr id="2894" name="Rechthoek 23"/>
            <p:cNvSpPr/>
            <p:nvPr/>
          </p:nvSpPr>
          <p:spPr>
            <a:xfrm>
              <a:off x="12740" y="0"/>
              <a:ext cx="528374" cy="453374"/>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897" name="Groep 24"/>
            <p:cNvGrpSpPr/>
            <p:nvPr/>
          </p:nvGrpSpPr>
          <p:grpSpPr>
            <a:xfrm>
              <a:off x="140594" y="28208"/>
              <a:ext cx="219953" cy="204635"/>
              <a:chOff x="0" y="0"/>
              <a:chExt cx="219951" cy="204633"/>
            </a:xfrm>
          </p:grpSpPr>
          <p:sp>
            <p:nvSpPr>
              <p:cNvPr id="2895" name="Tekstballon: rechthoek met afgeronde hoeken 26"/>
              <p:cNvSpPr/>
              <p:nvPr/>
            </p:nvSpPr>
            <p:spPr>
              <a:xfrm>
                <a:off x="35063" y="34430"/>
                <a:ext cx="184889" cy="170204"/>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1075" y="0"/>
                      <a:pt x="2401" y="0"/>
                    </a:cubicBezTo>
                    <a:lnTo>
                      <a:pt x="3600" y="0"/>
                    </a:lnTo>
                    <a:lnTo>
                      <a:pt x="19199" y="0"/>
                    </a:lnTo>
                    <a:cubicBezTo>
                      <a:pt x="20525" y="0"/>
                      <a:pt x="21600" y="1168"/>
                      <a:pt x="21600" y="2608"/>
                    </a:cubicBezTo>
                    <a:lnTo>
                      <a:pt x="21600" y="13039"/>
                    </a:lnTo>
                    <a:cubicBezTo>
                      <a:pt x="21600" y="14480"/>
                      <a:pt x="20525" y="15647"/>
                      <a:pt x="19199" y="15647"/>
                    </a:cubicBezTo>
                    <a:lnTo>
                      <a:pt x="9000" y="15647"/>
                    </a:lnTo>
                    <a:lnTo>
                      <a:pt x="5125" y="21600"/>
                    </a:lnTo>
                    <a:lnTo>
                      <a:pt x="3600" y="15647"/>
                    </a:lnTo>
                    <a:lnTo>
                      <a:pt x="2401" y="15647"/>
                    </a:lnTo>
                    <a:cubicBezTo>
                      <a:pt x="1075" y="15647"/>
                      <a:pt x="0" y="14480"/>
                      <a:pt x="0" y="13039"/>
                    </a:cubicBezTo>
                    <a:lnTo>
                      <a:pt x="0" y="13039"/>
                    </a:lnTo>
                    <a:lnTo>
                      <a:pt x="0" y="9128"/>
                    </a:lnTo>
                    <a:close/>
                  </a:path>
                </a:pathLst>
              </a:custGeom>
              <a:solidFill>
                <a:srgbClr val="F0F0F0"/>
              </a:solidFill>
              <a:ln w="1270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896" name="Plusteken 27"/>
              <p:cNvSpPr/>
              <p:nvPr/>
            </p:nvSpPr>
            <p:spPr>
              <a:xfrm>
                <a:off x="0" y="0"/>
                <a:ext cx="86030" cy="86030"/>
              </a:xfrm>
              <a:custGeom>
                <a:avLst/>
                <a:gdLst/>
                <a:ahLst/>
                <a:cxnLst>
                  <a:cxn ang="0">
                    <a:pos x="wd2" y="hd2"/>
                  </a:cxn>
                  <a:cxn ang="5400000">
                    <a:pos x="wd2" y="hd2"/>
                  </a:cxn>
                  <a:cxn ang="10800000">
                    <a:pos x="wd2" y="hd2"/>
                  </a:cxn>
                  <a:cxn ang="16200000">
                    <a:pos x="wd2" y="hd2"/>
                  </a:cxn>
                </a:cxnLst>
                <a:rect l="0" t="0" r="r" b="b"/>
                <a:pathLst>
                  <a:path w="21600" h="21600" extrusionOk="0">
                    <a:moveTo>
                      <a:pt x="0" y="6239"/>
                    </a:moveTo>
                    <a:lnTo>
                      <a:pt x="6239" y="6239"/>
                    </a:lnTo>
                    <a:lnTo>
                      <a:pt x="6239" y="0"/>
                    </a:lnTo>
                    <a:lnTo>
                      <a:pt x="15361" y="0"/>
                    </a:lnTo>
                    <a:lnTo>
                      <a:pt x="15361" y="6239"/>
                    </a:lnTo>
                    <a:lnTo>
                      <a:pt x="21600" y="6239"/>
                    </a:lnTo>
                    <a:lnTo>
                      <a:pt x="21600" y="15361"/>
                    </a:lnTo>
                    <a:lnTo>
                      <a:pt x="15361" y="15361"/>
                    </a:lnTo>
                    <a:lnTo>
                      <a:pt x="15361" y="21600"/>
                    </a:lnTo>
                    <a:lnTo>
                      <a:pt x="6239" y="21600"/>
                    </a:lnTo>
                    <a:lnTo>
                      <a:pt x="6239" y="15361"/>
                    </a:lnTo>
                    <a:lnTo>
                      <a:pt x="0" y="15361"/>
                    </a:lnTo>
                    <a:close/>
                  </a:path>
                </a:pathLst>
              </a:custGeom>
              <a:solidFill>
                <a:srgbClr val="6EA693"/>
              </a:solidFill>
              <a:ln w="6350" cap="flat">
                <a:solidFill>
                  <a:srgbClr val="FFFFFF"/>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sp>
          <p:nvSpPr>
            <p:cNvPr id="2898" name="Tekstvak 25"/>
            <p:cNvSpPr txBox="1"/>
            <p:nvPr/>
          </p:nvSpPr>
          <p:spPr>
            <a:xfrm>
              <a:off x="0" y="234928"/>
              <a:ext cx="553856" cy="16514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lgn="ctr">
                <a:defRPr sz="600"/>
              </a:lvl1pPr>
            </a:lstStyle>
            <a:p>
              <a:r>
                <a:t>Opmerking</a:t>
              </a:r>
            </a:p>
          </p:txBody>
        </p:sp>
      </p:grpSp>
      <p:grpSp>
        <p:nvGrpSpPr>
          <p:cNvPr id="2930" name="Groep 28"/>
          <p:cNvGrpSpPr/>
          <p:nvPr/>
        </p:nvGrpSpPr>
        <p:grpSpPr>
          <a:xfrm>
            <a:off x="9372346" y="3728974"/>
            <a:ext cx="2287461" cy="814480"/>
            <a:chOff x="0" y="0"/>
            <a:chExt cx="2287460" cy="814479"/>
          </a:xfrm>
        </p:grpSpPr>
        <p:sp>
          <p:nvSpPr>
            <p:cNvPr id="2900" name="Rechthoek 29"/>
            <p:cNvSpPr/>
            <p:nvPr/>
          </p:nvSpPr>
          <p:spPr>
            <a:xfrm>
              <a:off x="5160" y="22548"/>
              <a:ext cx="2282301" cy="791932"/>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01" name="Tekstvak 30"/>
            <p:cNvSpPr txBox="1"/>
            <p:nvPr/>
          </p:nvSpPr>
          <p:spPr>
            <a:xfrm>
              <a:off x="0" y="0"/>
              <a:ext cx="865483" cy="2565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ctr">
              <a:spAutoFit/>
            </a:bodyPr>
            <a:lstStyle>
              <a:lvl1pPr algn="ctr">
                <a:defRPr sz="900">
                  <a:solidFill>
                    <a:srgbClr val="D1847A"/>
                  </a:solidFill>
                  <a:latin typeface="Open Sans"/>
                  <a:ea typeface="Open Sans"/>
                  <a:cs typeface="Open Sans"/>
                  <a:sym typeface="Open Sans"/>
                </a:defRPr>
              </a:lvl1pPr>
            </a:lstStyle>
            <a:p>
              <a:r>
                <a:t>Opmerkingen</a:t>
              </a:r>
            </a:p>
          </p:txBody>
        </p:sp>
        <p:grpSp>
          <p:nvGrpSpPr>
            <p:cNvPr id="2907" name="Groep 31"/>
            <p:cNvGrpSpPr/>
            <p:nvPr/>
          </p:nvGrpSpPr>
          <p:grpSpPr>
            <a:xfrm>
              <a:off x="165981" y="239848"/>
              <a:ext cx="449084" cy="127001"/>
              <a:chOff x="0" y="0"/>
              <a:chExt cx="449083" cy="127000"/>
            </a:xfrm>
          </p:grpSpPr>
          <p:sp>
            <p:nvSpPr>
              <p:cNvPr id="2902" name="Rechthoek 50"/>
              <p:cNvSpPr/>
              <p:nvPr/>
            </p:nvSpPr>
            <p:spPr>
              <a:xfrm>
                <a:off x="0" y="9195"/>
                <a:ext cx="427529" cy="111143"/>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03" name="Tekstvak 51"/>
              <p:cNvSpPr txBox="1"/>
              <p:nvPr/>
            </p:nvSpPr>
            <p:spPr>
              <a:xfrm>
                <a:off x="151130" y="0"/>
                <a:ext cx="297954" cy="1270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defRPr sz="500">
                    <a:latin typeface="Open Sans"/>
                    <a:ea typeface="Open Sans"/>
                    <a:cs typeface="Open Sans"/>
                    <a:sym typeface="Open Sans"/>
                  </a:defRPr>
                </a:lvl1pPr>
              </a:lstStyle>
              <a:p>
                <a:r>
                  <a:t>Nieuwe</a:t>
                </a:r>
              </a:p>
            </p:txBody>
          </p:sp>
          <p:grpSp>
            <p:nvGrpSpPr>
              <p:cNvPr id="2906" name="Groep 52"/>
              <p:cNvGrpSpPr/>
              <p:nvPr/>
            </p:nvGrpSpPr>
            <p:grpSpPr>
              <a:xfrm>
                <a:off x="37639" y="18858"/>
                <a:ext cx="89526" cy="70087"/>
                <a:chOff x="0" y="0"/>
                <a:chExt cx="89524" cy="70085"/>
              </a:xfrm>
            </p:grpSpPr>
            <p:sp>
              <p:nvSpPr>
                <p:cNvPr id="2904" name="Tekstballon: rechthoek met afgeronde hoeken 53"/>
                <p:cNvSpPr/>
                <p:nvPr/>
              </p:nvSpPr>
              <p:spPr>
                <a:xfrm>
                  <a:off x="14271" y="11792"/>
                  <a:ext cx="75254" cy="58294"/>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904" y="0"/>
                        <a:pt x="2020" y="0"/>
                      </a:cubicBezTo>
                      <a:lnTo>
                        <a:pt x="3600" y="0"/>
                      </a:lnTo>
                      <a:lnTo>
                        <a:pt x="19580" y="0"/>
                      </a:lnTo>
                      <a:cubicBezTo>
                        <a:pt x="20696" y="0"/>
                        <a:pt x="21600" y="1168"/>
                        <a:pt x="21600" y="2608"/>
                      </a:cubicBezTo>
                      <a:lnTo>
                        <a:pt x="21600" y="13039"/>
                      </a:lnTo>
                      <a:cubicBezTo>
                        <a:pt x="21600" y="14480"/>
                        <a:pt x="20696" y="15647"/>
                        <a:pt x="19580" y="15647"/>
                      </a:cubicBezTo>
                      <a:lnTo>
                        <a:pt x="9000" y="15647"/>
                      </a:lnTo>
                      <a:lnTo>
                        <a:pt x="5125" y="21600"/>
                      </a:lnTo>
                      <a:lnTo>
                        <a:pt x="3600" y="15647"/>
                      </a:lnTo>
                      <a:lnTo>
                        <a:pt x="2020" y="15647"/>
                      </a:lnTo>
                      <a:cubicBezTo>
                        <a:pt x="904" y="15647"/>
                        <a:pt x="0" y="14480"/>
                        <a:pt x="0" y="13039"/>
                      </a:cubicBez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05" name="Plusteken 54"/>
                <p:cNvSpPr/>
                <p:nvPr/>
              </p:nvSpPr>
              <p:spPr>
                <a:xfrm>
                  <a:off x="0" y="0"/>
                  <a:ext cx="35016" cy="29466"/>
                </a:xfrm>
                <a:custGeom>
                  <a:avLst/>
                  <a:gdLst/>
                  <a:ahLst/>
                  <a:cxnLst>
                    <a:cxn ang="0">
                      <a:pos x="wd2" y="hd2"/>
                    </a:cxn>
                    <a:cxn ang="5400000">
                      <a:pos x="wd2" y="hd2"/>
                    </a:cxn>
                    <a:cxn ang="10800000">
                      <a:pos x="wd2" y="hd2"/>
                    </a:cxn>
                    <a:cxn ang="16200000">
                      <a:pos x="wd2" y="hd2"/>
                    </a:cxn>
                  </a:cxnLst>
                  <a:rect l="0" t="0" r="r" b="b"/>
                  <a:pathLst>
                    <a:path w="21600" h="21600" extrusionOk="0">
                      <a:moveTo>
                        <a:pt x="0" y="6238"/>
                      </a:moveTo>
                      <a:lnTo>
                        <a:pt x="6961" y="6238"/>
                      </a:lnTo>
                      <a:lnTo>
                        <a:pt x="6961" y="0"/>
                      </a:lnTo>
                      <a:lnTo>
                        <a:pt x="14639" y="0"/>
                      </a:lnTo>
                      <a:lnTo>
                        <a:pt x="14639" y="6238"/>
                      </a:lnTo>
                      <a:lnTo>
                        <a:pt x="21600" y="6238"/>
                      </a:lnTo>
                      <a:lnTo>
                        <a:pt x="21600" y="15362"/>
                      </a:lnTo>
                      <a:lnTo>
                        <a:pt x="14639" y="15362"/>
                      </a:lnTo>
                      <a:lnTo>
                        <a:pt x="14639" y="21600"/>
                      </a:lnTo>
                      <a:lnTo>
                        <a:pt x="6961" y="21600"/>
                      </a:lnTo>
                      <a:lnTo>
                        <a:pt x="6961" y="15362"/>
                      </a:lnTo>
                      <a:lnTo>
                        <a:pt x="0" y="15362"/>
                      </a:lnTo>
                      <a:close/>
                    </a:path>
                  </a:pathLst>
                </a:custGeom>
                <a:solidFill>
                  <a:srgbClr val="6EA693"/>
                </a:solidFill>
                <a:ln w="6350" cap="flat">
                  <a:solidFill>
                    <a:srgbClr val="FFFFFF"/>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grpSp>
          <p:nvGrpSpPr>
            <p:cNvPr id="2913" name="Groep 32"/>
            <p:cNvGrpSpPr/>
            <p:nvPr/>
          </p:nvGrpSpPr>
          <p:grpSpPr>
            <a:xfrm>
              <a:off x="1826854" y="249044"/>
              <a:ext cx="126764" cy="111143"/>
              <a:chOff x="0" y="0"/>
              <a:chExt cx="126762" cy="111142"/>
            </a:xfrm>
          </p:grpSpPr>
          <p:sp>
            <p:nvSpPr>
              <p:cNvPr id="2908" name="Rechthoek 45"/>
              <p:cNvSpPr/>
              <p:nvPr/>
            </p:nvSpPr>
            <p:spPr>
              <a:xfrm>
                <a:off x="0" y="-1"/>
                <a:ext cx="126763" cy="111144"/>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09" name="Tekstballon: rechthoek met afgeronde hoeken 46"/>
              <p:cNvSpPr/>
              <p:nvPr/>
            </p:nvSpPr>
            <p:spPr>
              <a:xfrm>
                <a:off x="30236" y="30230"/>
                <a:ext cx="75254" cy="58294"/>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904" y="0"/>
                      <a:pt x="2020" y="0"/>
                    </a:cubicBezTo>
                    <a:lnTo>
                      <a:pt x="3600" y="0"/>
                    </a:lnTo>
                    <a:lnTo>
                      <a:pt x="19580" y="0"/>
                    </a:lnTo>
                    <a:cubicBezTo>
                      <a:pt x="20696" y="0"/>
                      <a:pt x="21600" y="1168"/>
                      <a:pt x="21600" y="2608"/>
                    </a:cubicBezTo>
                    <a:lnTo>
                      <a:pt x="21600" y="13039"/>
                    </a:lnTo>
                    <a:cubicBezTo>
                      <a:pt x="21600" y="14480"/>
                      <a:pt x="20696" y="15647"/>
                      <a:pt x="19580" y="15647"/>
                    </a:cubicBezTo>
                    <a:lnTo>
                      <a:pt x="9000" y="15647"/>
                    </a:lnTo>
                    <a:lnTo>
                      <a:pt x="5125" y="21600"/>
                    </a:lnTo>
                    <a:lnTo>
                      <a:pt x="3600" y="15647"/>
                    </a:lnTo>
                    <a:lnTo>
                      <a:pt x="2020" y="15647"/>
                    </a:lnTo>
                    <a:cubicBezTo>
                      <a:pt x="904" y="15647"/>
                      <a:pt x="0" y="14480"/>
                      <a:pt x="0" y="13039"/>
                    </a:cubicBez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12" name="Groep 47"/>
              <p:cNvGrpSpPr/>
              <p:nvPr/>
            </p:nvGrpSpPr>
            <p:grpSpPr>
              <a:xfrm>
                <a:off x="11611" y="18008"/>
                <a:ext cx="44189" cy="30765"/>
                <a:chOff x="0" y="0"/>
                <a:chExt cx="44187" cy="30764"/>
              </a:xfrm>
            </p:grpSpPr>
            <p:sp>
              <p:nvSpPr>
                <p:cNvPr id="2910" name="Rechthoek 48"/>
                <p:cNvSpPr/>
                <p:nvPr/>
              </p:nvSpPr>
              <p:spPr>
                <a:xfrm>
                  <a:off x="14087" y="9032"/>
                  <a:ext cx="30101" cy="12701"/>
                </a:xfrm>
                <a:prstGeom prst="rect">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11" name="Pijl: punthaak 49"/>
                <p:cNvSpPr/>
                <p:nvPr/>
              </p:nvSpPr>
              <p:spPr>
                <a:xfrm rot="10800000">
                  <a:off x="0" y="-1"/>
                  <a:ext cx="33237" cy="30766"/>
                </a:xfrm>
                <a:prstGeom prst="chevron">
                  <a:avLst>
                    <a:gd name="adj" fmla="val 50000"/>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grpSp>
          <p:nvGrpSpPr>
            <p:cNvPr id="2919" name="Groep 33"/>
            <p:cNvGrpSpPr/>
            <p:nvPr/>
          </p:nvGrpSpPr>
          <p:grpSpPr>
            <a:xfrm>
              <a:off x="2012848" y="249044"/>
              <a:ext cx="126764" cy="111143"/>
              <a:chOff x="0" y="0"/>
              <a:chExt cx="126762" cy="111142"/>
            </a:xfrm>
          </p:grpSpPr>
          <p:sp>
            <p:nvSpPr>
              <p:cNvPr id="2914" name="Rechthoek 40"/>
              <p:cNvSpPr/>
              <p:nvPr/>
            </p:nvSpPr>
            <p:spPr>
              <a:xfrm>
                <a:off x="0" y="-1"/>
                <a:ext cx="126763" cy="111144"/>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15" name="Tekstballon: rechthoek met afgeronde hoeken 41"/>
              <p:cNvSpPr/>
              <p:nvPr/>
            </p:nvSpPr>
            <p:spPr>
              <a:xfrm>
                <a:off x="30236" y="30230"/>
                <a:ext cx="75254" cy="58294"/>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904" y="0"/>
                      <a:pt x="2020" y="0"/>
                    </a:cubicBezTo>
                    <a:lnTo>
                      <a:pt x="3600" y="0"/>
                    </a:lnTo>
                    <a:lnTo>
                      <a:pt x="19580" y="0"/>
                    </a:lnTo>
                    <a:cubicBezTo>
                      <a:pt x="20696" y="0"/>
                      <a:pt x="21600" y="1168"/>
                      <a:pt x="21600" y="2608"/>
                    </a:cubicBezTo>
                    <a:lnTo>
                      <a:pt x="21600" y="13039"/>
                    </a:lnTo>
                    <a:cubicBezTo>
                      <a:pt x="21600" y="14480"/>
                      <a:pt x="20696" y="15647"/>
                      <a:pt x="19580" y="15647"/>
                    </a:cubicBezTo>
                    <a:lnTo>
                      <a:pt x="9000" y="15647"/>
                    </a:lnTo>
                    <a:lnTo>
                      <a:pt x="5125" y="21600"/>
                    </a:lnTo>
                    <a:lnTo>
                      <a:pt x="3600" y="15647"/>
                    </a:lnTo>
                    <a:lnTo>
                      <a:pt x="2020" y="15647"/>
                    </a:lnTo>
                    <a:cubicBezTo>
                      <a:pt x="904" y="15647"/>
                      <a:pt x="0" y="14480"/>
                      <a:pt x="0" y="13039"/>
                    </a:cubicBez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18" name="Groep 42"/>
              <p:cNvGrpSpPr/>
              <p:nvPr/>
            </p:nvGrpSpPr>
            <p:grpSpPr>
              <a:xfrm>
                <a:off x="25516" y="18008"/>
                <a:ext cx="44188" cy="30765"/>
                <a:chOff x="0" y="0"/>
                <a:chExt cx="44187" cy="30764"/>
              </a:xfrm>
            </p:grpSpPr>
            <p:sp>
              <p:nvSpPr>
                <p:cNvPr id="2916" name="Rechthoek 43"/>
                <p:cNvSpPr/>
                <p:nvPr/>
              </p:nvSpPr>
              <p:spPr>
                <a:xfrm flipH="1">
                  <a:off x="-1" y="9032"/>
                  <a:ext cx="30102" cy="12701"/>
                </a:xfrm>
                <a:prstGeom prst="rect">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17" name="Pijl: punthaak 44"/>
                <p:cNvSpPr/>
                <p:nvPr/>
              </p:nvSpPr>
              <p:spPr>
                <a:xfrm rot="10800000" flipH="1">
                  <a:off x="10950" y="0"/>
                  <a:ext cx="33238" cy="30765"/>
                </a:xfrm>
                <a:prstGeom prst="chevron">
                  <a:avLst>
                    <a:gd name="adj" fmla="val 50000"/>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sp>
          <p:nvSpPr>
            <p:cNvPr id="2920" name="Rechthoek 34"/>
            <p:cNvSpPr/>
            <p:nvPr/>
          </p:nvSpPr>
          <p:spPr>
            <a:xfrm>
              <a:off x="60547" y="414785"/>
              <a:ext cx="2100569" cy="349031"/>
            </a:xfrm>
            <a:prstGeom prst="rect">
              <a:avLst/>
            </a:prstGeom>
            <a:solidFill>
              <a:srgbClr val="F0F0F0"/>
            </a:solidFill>
            <a:ln w="6350" cap="flat">
              <a:solidFill>
                <a:srgbClr val="D1847A"/>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23" name="Rechthoek 35"/>
            <p:cNvGrpSpPr/>
            <p:nvPr/>
          </p:nvGrpSpPr>
          <p:grpSpPr>
            <a:xfrm>
              <a:off x="301539" y="553380"/>
              <a:ext cx="1783108" cy="140238"/>
              <a:chOff x="0" y="0"/>
              <a:chExt cx="1783107" cy="140237"/>
            </a:xfrm>
          </p:grpSpPr>
          <p:sp>
            <p:nvSpPr>
              <p:cNvPr id="2921" name="Rectangle"/>
              <p:cNvSpPr/>
              <p:nvPr/>
            </p:nvSpPr>
            <p:spPr>
              <a:xfrm>
                <a:off x="-1" y="-1"/>
                <a:ext cx="1783109" cy="140239"/>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t">
                <a:noAutofit/>
              </a:bodyPr>
              <a:lstStyle/>
              <a:p>
                <a:pPr>
                  <a:defRPr>
                    <a:solidFill>
                      <a:srgbClr val="FFFFFF"/>
                    </a:solidFill>
                    <a:latin typeface="+mj-lt"/>
                    <a:ea typeface="+mj-ea"/>
                    <a:cs typeface="+mj-cs"/>
                    <a:sym typeface="Calibri"/>
                  </a:defRPr>
                </a:pPr>
                <a:endParaRPr/>
              </a:p>
            </p:txBody>
          </p:sp>
          <p:sp>
            <p:nvSpPr>
              <p:cNvPr id="2922" name="&lt;typ hier uw opmerking&gt;"/>
              <p:cNvSpPr txBox="1"/>
              <p:nvPr/>
            </p:nvSpPr>
            <p:spPr>
              <a:xfrm>
                <a:off x="3174" y="3174"/>
                <a:ext cx="1776759" cy="1270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000" tIns="18000" rIns="18000" bIns="18000" numCol="1" anchor="t">
                <a:spAutoFit/>
              </a:bodyPr>
              <a:lstStyle>
                <a:lvl1pPr>
                  <a:defRPr sz="400">
                    <a:latin typeface="Open Sans"/>
                    <a:ea typeface="Open Sans"/>
                    <a:cs typeface="Open Sans"/>
                    <a:sym typeface="Open Sans"/>
                  </a:defRPr>
                </a:lvl1pPr>
              </a:lstStyle>
              <a:p>
                <a:r>
                  <a:t>&lt;typ hier uw opmerking&gt;</a:t>
                </a:r>
              </a:p>
            </p:txBody>
          </p:sp>
        </p:grpSp>
        <p:sp>
          <p:nvSpPr>
            <p:cNvPr id="2924" name="Rechthoekige driehoek 36"/>
            <p:cNvSpPr/>
            <p:nvPr/>
          </p:nvSpPr>
          <p:spPr>
            <a:xfrm flipH="1">
              <a:off x="98404" y="458184"/>
              <a:ext cx="33237" cy="2796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0" y="0"/>
                  </a:lnTo>
                  <a:close/>
                </a:path>
              </a:pathLst>
            </a:custGeom>
            <a:solidFill>
              <a:srgbClr val="000000"/>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25" name="Tekstvak 37"/>
            <p:cNvSpPr txBox="1"/>
            <p:nvPr/>
          </p:nvSpPr>
          <p:spPr>
            <a:xfrm>
              <a:off x="161044" y="415924"/>
              <a:ext cx="451237" cy="1270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defRPr sz="400">
                  <a:latin typeface="Open Sans Bold"/>
                  <a:ea typeface="Open Sans Bold"/>
                  <a:cs typeface="Open Sans Bold"/>
                  <a:sym typeface="Open Sans Bold"/>
                </a:defRPr>
              </a:lvl1pPr>
            </a:lstStyle>
            <a:p>
              <a:r>
                <a:t>Gebruiker 01</a:t>
              </a:r>
            </a:p>
          </p:txBody>
        </p:sp>
        <p:sp>
          <p:nvSpPr>
            <p:cNvPr id="2926" name="Tekstvak 38"/>
            <p:cNvSpPr txBox="1"/>
            <p:nvPr/>
          </p:nvSpPr>
          <p:spPr>
            <a:xfrm>
              <a:off x="571194" y="412999"/>
              <a:ext cx="873024" cy="1270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defRPr sz="500">
                  <a:latin typeface="Open Sans"/>
                  <a:ea typeface="Open Sans"/>
                  <a:cs typeface="Open Sans"/>
                  <a:sym typeface="Open Sans"/>
                </a:defRPr>
              </a:lvl1pPr>
            </a:lstStyle>
            <a:p>
              <a:r>
                <a:t>Een paar seconden geleden</a:t>
              </a:r>
            </a:p>
          </p:txBody>
        </p:sp>
        <p:grpSp>
          <p:nvGrpSpPr>
            <p:cNvPr id="2929" name="Ovaal 39"/>
            <p:cNvGrpSpPr/>
            <p:nvPr/>
          </p:nvGrpSpPr>
          <p:grpSpPr>
            <a:xfrm>
              <a:off x="131640" y="528165"/>
              <a:ext cx="142283" cy="132365"/>
              <a:chOff x="0" y="0"/>
              <a:chExt cx="142281" cy="132364"/>
            </a:xfrm>
          </p:grpSpPr>
          <p:sp>
            <p:nvSpPr>
              <p:cNvPr id="2927" name="Oval"/>
              <p:cNvSpPr/>
              <p:nvPr/>
            </p:nvSpPr>
            <p:spPr>
              <a:xfrm>
                <a:off x="0" y="12636"/>
                <a:ext cx="142282" cy="119729"/>
              </a:xfrm>
              <a:prstGeom prst="ellipse">
                <a:avLst/>
              </a:prstGeom>
              <a:solidFill>
                <a:srgbClr val="D4D4D4"/>
              </a:solidFill>
              <a:ln w="12700" cap="flat">
                <a:noFill/>
                <a:miter lim="400000"/>
              </a:ln>
              <a:effectLst/>
            </p:spPr>
            <p:txBody>
              <a:bodyPr wrap="square" lIns="45719" tIns="45719" rIns="45719" bIns="45719" numCol="1" anchor="ctr">
                <a:noAutofit/>
              </a:bodyPr>
              <a:lstStyle/>
              <a:p>
                <a:pPr algn="ctr">
                  <a:defRPr>
                    <a:solidFill>
                      <a:srgbClr val="FFFFFF"/>
                    </a:solidFill>
                    <a:latin typeface="+mj-lt"/>
                    <a:ea typeface="+mj-ea"/>
                    <a:cs typeface="+mj-cs"/>
                    <a:sym typeface="Calibri"/>
                  </a:defRPr>
                </a:pPr>
                <a:endParaRPr/>
              </a:p>
            </p:txBody>
          </p:sp>
          <p:sp>
            <p:nvSpPr>
              <p:cNvPr id="2928" name="AA"/>
              <p:cNvSpPr txBox="1"/>
              <p:nvPr/>
            </p:nvSpPr>
            <p:spPr>
              <a:xfrm>
                <a:off x="7640" y="0"/>
                <a:ext cx="127001" cy="1270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numCol="1" anchor="ctr">
                <a:spAutoFit/>
              </a:bodyPr>
              <a:lstStyle>
                <a:lvl1pPr algn="ctr">
                  <a:defRPr sz="500">
                    <a:solidFill>
                      <a:srgbClr val="8C8F92"/>
                    </a:solidFill>
                    <a:latin typeface="Open Sans"/>
                    <a:ea typeface="Open Sans"/>
                    <a:cs typeface="Open Sans"/>
                    <a:sym typeface="Open Sans"/>
                  </a:defRPr>
                </a:lvl1pPr>
              </a:lstStyle>
              <a:p>
                <a:r>
                  <a:t>AA</a:t>
                </a:r>
              </a:p>
            </p:txBody>
          </p:sp>
        </p:grpSp>
      </p:grpSp>
      <p:grpSp>
        <p:nvGrpSpPr>
          <p:cNvPr id="2933" name="Groep 56"/>
          <p:cNvGrpSpPr/>
          <p:nvPr/>
        </p:nvGrpSpPr>
        <p:grpSpPr>
          <a:xfrm>
            <a:off x="9240708" y="4645724"/>
            <a:ext cx="471726" cy="441795"/>
            <a:chOff x="0" y="0"/>
            <a:chExt cx="471724" cy="441794"/>
          </a:xfrm>
        </p:grpSpPr>
        <p:sp>
          <p:nvSpPr>
            <p:cNvPr id="2931" name="Rechthoek 57"/>
            <p:cNvSpPr/>
            <p:nvPr/>
          </p:nvSpPr>
          <p:spPr>
            <a:xfrm>
              <a:off x="0" y="-1"/>
              <a:ext cx="471725" cy="441796"/>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32" name="Tekstballon: rechthoek met afgeronde hoeken 58"/>
            <p:cNvSpPr/>
            <p:nvPr/>
          </p:nvSpPr>
          <p:spPr>
            <a:xfrm>
              <a:off x="111808" y="121131"/>
              <a:ext cx="246459" cy="226883"/>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1075" y="0"/>
                    <a:pt x="2401" y="0"/>
                  </a:cubicBezTo>
                  <a:lnTo>
                    <a:pt x="3600" y="0"/>
                  </a:lnTo>
                  <a:lnTo>
                    <a:pt x="19199" y="0"/>
                  </a:lnTo>
                  <a:cubicBezTo>
                    <a:pt x="20525" y="0"/>
                    <a:pt x="21600" y="1168"/>
                    <a:pt x="21600" y="2608"/>
                  </a:cubicBezTo>
                  <a:lnTo>
                    <a:pt x="21600" y="13039"/>
                  </a:lnTo>
                  <a:cubicBezTo>
                    <a:pt x="21600" y="14480"/>
                    <a:pt x="20525" y="15647"/>
                    <a:pt x="19199" y="15647"/>
                  </a:cubicBezTo>
                  <a:lnTo>
                    <a:pt x="9000" y="15647"/>
                  </a:lnTo>
                  <a:lnTo>
                    <a:pt x="5125" y="21600"/>
                  </a:lnTo>
                  <a:lnTo>
                    <a:pt x="3600" y="15647"/>
                  </a:lnTo>
                  <a:lnTo>
                    <a:pt x="2401" y="15647"/>
                  </a:lnTo>
                  <a:cubicBezTo>
                    <a:pt x="1075" y="15647"/>
                    <a:pt x="0" y="14480"/>
                    <a:pt x="0" y="13039"/>
                  </a:cubicBezTo>
                  <a:lnTo>
                    <a:pt x="0" y="9128"/>
                  </a:lnTo>
                  <a:close/>
                </a:path>
              </a:pathLst>
            </a:custGeom>
            <a:solidFill>
              <a:srgbClr val="FFCDB2"/>
            </a:solidFill>
            <a:ln w="12700" cap="flat">
              <a:solidFill>
                <a:srgbClr val="D97068"/>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sp>
        <p:nvSpPr>
          <p:cNvPr id="2934" name="Tekstvak 61"/>
          <p:cNvSpPr txBox="1"/>
          <p:nvPr/>
        </p:nvSpPr>
        <p:spPr>
          <a:xfrm>
            <a:off x="1679128" y="5412430"/>
            <a:ext cx="5761552" cy="965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defRPr sz="1400">
                <a:solidFill>
                  <a:srgbClr val="211F26"/>
                </a:solidFill>
                <a:latin typeface="Segoe UI"/>
                <a:ea typeface="Segoe UI"/>
                <a:cs typeface="Segoe UI"/>
                <a:sym typeface="Segoe UI"/>
              </a:defRPr>
            </a:lvl1pPr>
          </a:lstStyle>
          <a:p>
            <a:r>
              <a:t>Wanneer het venster voor opmerkingen is geopend zijn in de rechter bovenhoek twee knopjes zichtbaar. Met het linker knopje verplaats je je naar de vorige opmerking in de presentatie en met het rechter knopje verplaats je je naar de volgende opmerking.</a:t>
            </a:r>
          </a:p>
        </p:txBody>
      </p:sp>
      <p:grpSp>
        <p:nvGrpSpPr>
          <p:cNvPr id="2937" name="Ovaal 62"/>
          <p:cNvGrpSpPr/>
          <p:nvPr/>
        </p:nvGrpSpPr>
        <p:grpSpPr>
          <a:xfrm>
            <a:off x="8282534" y="5412430"/>
            <a:ext cx="288033" cy="288033"/>
            <a:chOff x="0" y="0"/>
            <a:chExt cx="288032" cy="288032"/>
          </a:xfrm>
        </p:grpSpPr>
        <p:sp>
          <p:nvSpPr>
            <p:cNvPr id="2935"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sz="1000" b="1" cap="all">
                  <a:solidFill>
                    <a:srgbClr val="FFFFFF"/>
                  </a:solidFill>
                  <a:latin typeface="Segoe UI"/>
                  <a:ea typeface="Segoe UI"/>
                  <a:cs typeface="Segoe UI"/>
                  <a:sym typeface="Segoe UI"/>
                </a:defRPr>
              </a:pPr>
              <a:endParaRPr/>
            </a:p>
          </p:txBody>
        </p:sp>
        <p:sp>
          <p:nvSpPr>
            <p:cNvPr id="2936" name="5"/>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5</a:t>
              </a:r>
            </a:p>
          </p:txBody>
        </p:sp>
      </p:grpSp>
      <p:grpSp>
        <p:nvGrpSpPr>
          <p:cNvPr id="2943" name="Groep 72"/>
          <p:cNvGrpSpPr/>
          <p:nvPr/>
        </p:nvGrpSpPr>
        <p:grpSpPr>
          <a:xfrm>
            <a:off x="8987356" y="5412430"/>
            <a:ext cx="412275" cy="429569"/>
            <a:chOff x="0" y="0"/>
            <a:chExt cx="412274" cy="429568"/>
          </a:xfrm>
        </p:grpSpPr>
        <p:sp>
          <p:nvSpPr>
            <p:cNvPr id="2938" name="Rechthoek 79"/>
            <p:cNvSpPr/>
            <p:nvPr/>
          </p:nvSpPr>
          <p:spPr>
            <a:xfrm>
              <a:off x="-1" y="-1"/>
              <a:ext cx="412276" cy="429570"/>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39" name="Tekstballon: rechthoek met afgeronde hoeken 80"/>
            <p:cNvSpPr/>
            <p:nvPr/>
          </p:nvSpPr>
          <p:spPr>
            <a:xfrm>
              <a:off x="98340" y="116842"/>
              <a:ext cx="244749" cy="225305"/>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1075" y="0"/>
                    <a:pt x="2401" y="0"/>
                  </a:cubicBezTo>
                  <a:lnTo>
                    <a:pt x="3600" y="0"/>
                  </a:lnTo>
                  <a:lnTo>
                    <a:pt x="19199" y="0"/>
                  </a:lnTo>
                  <a:cubicBezTo>
                    <a:pt x="20525" y="0"/>
                    <a:pt x="21600" y="1168"/>
                    <a:pt x="21600" y="2608"/>
                  </a:cubicBezTo>
                  <a:lnTo>
                    <a:pt x="21600" y="13039"/>
                  </a:lnTo>
                  <a:cubicBezTo>
                    <a:pt x="21600" y="14480"/>
                    <a:pt x="20525" y="15647"/>
                    <a:pt x="19199" y="15647"/>
                  </a:cubicBezTo>
                  <a:lnTo>
                    <a:pt x="9000" y="15647"/>
                  </a:lnTo>
                  <a:lnTo>
                    <a:pt x="5125" y="21600"/>
                  </a:lnTo>
                  <a:lnTo>
                    <a:pt x="3600" y="15647"/>
                  </a:lnTo>
                  <a:lnTo>
                    <a:pt x="2401" y="15647"/>
                  </a:lnTo>
                  <a:cubicBezTo>
                    <a:pt x="1075" y="15647"/>
                    <a:pt x="0" y="14480"/>
                    <a:pt x="0" y="13039"/>
                  </a:cubicBezTo>
                  <a:lnTo>
                    <a:pt x="0" y="13039"/>
                  </a:ln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42" name="Groep 81"/>
            <p:cNvGrpSpPr/>
            <p:nvPr/>
          </p:nvGrpSpPr>
          <p:grpSpPr>
            <a:xfrm>
              <a:off x="37765" y="69602"/>
              <a:ext cx="143713" cy="118906"/>
              <a:chOff x="0" y="0"/>
              <a:chExt cx="143711" cy="118905"/>
            </a:xfrm>
          </p:grpSpPr>
          <p:sp>
            <p:nvSpPr>
              <p:cNvPr id="2940" name="Rechthoek 82"/>
              <p:cNvSpPr/>
              <p:nvPr/>
            </p:nvSpPr>
            <p:spPr>
              <a:xfrm>
                <a:off x="45816" y="35229"/>
                <a:ext cx="97896" cy="48446"/>
              </a:xfrm>
              <a:prstGeom prst="rect">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41" name="Pijl: punthaak 83"/>
              <p:cNvSpPr/>
              <p:nvPr/>
            </p:nvSpPr>
            <p:spPr>
              <a:xfrm rot="10800000">
                <a:off x="-1" y="-1"/>
                <a:ext cx="108096" cy="118907"/>
              </a:xfrm>
              <a:prstGeom prst="chevron">
                <a:avLst>
                  <a:gd name="adj" fmla="val 50000"/>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grpSp>
        <p:nvGrpSpPr>
          <p:cNvPr id="2949" name="Groep 73"/>
          <p:cNvGrpSpPr/>
          <p:nvPr/>
        </p:nvGrpSpPr>
        <p:grpSpPr>
          <a:xfrm>
            <a:off x="9516068" y="5412430"/>
            <a:ext cx="412275" cy="429569"/>
            <a:chOff x="0" y="0"/>
            <a:chExt cx="412274" cy="429568"/>
          </a:xfrm>
        </p:grpSpPr>
        <p:sp>
          <p:nvSpPr>
            <p:cNvPr id="2944" name="Rechthoek 74"/>
            <p:cNvSpPr/>
            <p:nvPr/>
          </p:nvSpPr>
          <p:spPr>
            <a:xfrm>
              <a:off x="-1" y="-1"/>
              <a:ext cx="412276" cy="429570"/>
            </a:xfrm>
            <a:prstGeom prst="rect">
              <a:avLst/>
            </a:prstGeom>
            <a:solidFill>
              <a:srgbClr val="FFFFFF"/>
            </a:solidFill>
            <a:ln w="6350" cap="flat">
              <a:solidFill>
                <a:srgbClr val="D2D2D2"/>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45" name="Tekstballon: rechthoek met afgeronde hoeken 75"/>
            <p:cNvSpPr/>
            <p:nvPr/>
          </p:nvSpPr>
          <p:spPr>
            <a:xfrm>
              <a:off x="98340" y="116842"/>
              <a:ext cx="244749" cy="225305"/>
            </a:xfrm>
            <a:custGeom>
              <a:avLst/>
              <a:gdLst/>
              <a:ahLst/>
              <a:cxnLst>
                <a:cxn ang="0">
                  <a:pos x="wd2" y="hd2"/>
                </a:cxn>
                <a:cxn ang="5400000">
                  <a:pos x="wd2" y="hd2"/>
                </a:cxn>
                <a:cxn ang="10800000">
                  <a:pos x="wd2" y="hd2"/>
                </a:cxn>
                <a:cxn ang="16200000">
                  <a:pos x="wd2" y="hd2"/>
                </a:cxn>
              </a:cxnLst>
              <a:rect l="0" t="0" r="r" b="b"/>
              <a:pathLst>
                <a:path w="21600" h="21600" extrusionOk="0">
                  <a:moveTo>
                    <a:pt x="0" y="2608"/>
                  </a:moveTo>
                  <a:cubicBezTo>
                    <a:pt x="0" y="1168"/>
                    <a:pt x="1075" y="0"/>
                    <a:pt x="2401" y="0"/>
                  </a:cubicBezTo>
                  <a:lnTo>
                    <a:pt x="3600" y="0"/>
                  </a:lnTo>
                  <a:lnTo>
                    <a:pt x="19199" y="0"/>
                  </a:lnTo>
                  <a:cubicBezTo>
                    <a:pt x="20525" y="0"/>
                    <a:pt x="21600" y="1168"/>
                    <a:pt x="21600" y="2608"/>
                  </a:cubicBezTo>
                  <a:lnTo>
                    <a:pt x="21600" y="13039"/>
                  </a:lnTo>
                  <a:cubicBezTo>
                    <a:pt x="21600" y="14480"/>
                    <a:pt x="20525" y="15647"/>
                    <a:pt x="19199" y="15647"/>
                  </a:cubicBezTo>
                  <a:lnTo>
                    <a:pt x="9000" y="15647"/>
                  </a:lnTo>
                  <a:lnTo>
                    <a:pt x="5125" y="21600"/>
                  </a:lnTo>
                  <a:lnTo>
                    <a:pt x="3600" y="15647"/>
                  </a:lnTo>
                  <a:lnTo>
                    <a:pt x="2401" y="15647"/>
                  </a:lnTo>
                  <a:cubicBezTo>
                    <a:pt x="1075" y="15647"/>
                    <a:pt x="0" y="14480"/>
                    <a:pt x="0" y="13039"/>
                  </a:cubicBezTo>
                  <a:lnTo>
                    <a:pt x="0" y="13039"/>
                  </a:lnTo>
                  <a:lnTo>
                    <a:pt x="0" y="9128"/>
                  </a:lnTo>
                  <a:close/>
                </a:path>
              </a:pathLst>
            </a:custGeom>
            <a:solidFill>
              <a:srgbClr val="F0F0F0"/>
            </a:solidFill>
            <a:ln w="6350" cap="flat">
              <a:solidFill>
                <a:srgbClr val="B7B4B3"/>
              </a:solidFill>
              <a:prstDash val="solid"/>
              <a:miter lim="8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nvGrpSpPr>
            <p:cNvPr id="2948" name="Groep 76"/>
            <p:cNvGrpSpPr/>
            <p:nvPr/>
          </p:nvGrpSpPr>
          <p:grpSpPr>
            <a:xfrm>
              <a:off x="82988" y="69602"/>
              <a:ext cx="143712" cy="118906"/>
              <a:chOff x="0" y="0"/>
              <a:chExt cx="143711" cy="118905"/>
            </a:xfrm>
          </p:grpSpPr>
          <p:sp>
            <p:nvSpPr>
              <p:cNvPr id="2946" name="Rechthoek 77"/>
              <p:cNvSpPr/>
              <p:nvPr/>
            </p:nvSpPr>
            <p:spPr>
              <a:xfrm flipH="1">
                <a:off x="0" y="35229"/>
                <a:ext cx="97895" cy="48446"/>
              </a:xfrm>
              <a:prstGeom prst="rect">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sp>
            <p:nvSpPr>
              <p:cNvPr id="2947" name="Pijl: punthaak 78"/>
              <p:cNvSpPr/>
              <p:nvPr/>
            </p:nvSpPr>
            <p:spPr>
              <a:xfrm rot="10800000" flipH="1">
                <a:off x="35616" y="0"/>
                <a:ext cx="108096" cy="118906"/>
              </a:xfrm>
              <a:prstGeom prst="chevron">
                <a:avLst>
                  <a:gd name="adj" fmla="val 50000"/>
                </a:avLst>
              </a:prstGeom>
              <a:solidFill>
                <a:srgbClr val="5281AE"/>
              </a:solidFill>
              <a:ln w="12700" cap="flat">
                <a:noFill/>
                <a:miter lim="400000"/>
              </a:ln>
              <a:effectLst/>
            </p:spPr>
            <p:txBody>
              <a:bodyPr wrap="square" lIns="45719" tIns="45719" rIns="45719" bIns="45719" numCol="1" anchor="ctr">
                <a:noAutofit/>
              </a:bodyPr>
              <a:lstStyle/>
              <a:p>
                <a:pPr>
                  <a:defRPr sz="1000">
                    <a:latin typeface="Open Sans Bold"/>
                    <a:ea typeface="Open Sans Bold"/>
                    <a:cs typeface="Open Sans Bold"/>
                    <a:sym typeface="Open Sans Bold"/>
                  </a:defRPr>
                </a:pPr>
                <a:endParaRPr/>
              </a:p>
            </p:txBody>
          </p:sp>
        </p:grpSp>
      </p:grpSp>
      <p:grpSp>
        <p:nvGrpSpPr>
          <p:cNvPr id="2952" name="Ovaal 84"/>
          <p:cNvGrpSpPr/>
          <p:nvPr/>
        </p:nvGrpSpPr>
        <p:grpSpPr>
          <a:xfrm>
            <a:off x="8762911" y="2648286"/>
            <a:ext cx="288033" cy="288033"/>
            <a:chOff x="0" y="0"/>
            <a:chExt cx="288032" cy="288032"/>
          </a:xfrm>
        </p:grpSpPr>
        <p:sp>
          <p:nvSpPr>
            <p:cNvPr id="2950"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51" name="1"/>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1</a:t>
              </a:r>
            </a:p>
          </p:txBody>
        </p:sp>
      </p:grpSp>
      <p:grpSp>
        <p:nvGrpSpPr>
          <p:cNvPr id="2955" name="Ovaal 85"/>
          <p:cNvGrpSpPr/>
          <p:nvPr/>
        </p:nvGrpSpPr>
        <p:grpSpPr>
          <a:xfrm>
            <a:off x="8741151" y="3751522"/>
            <a:ext cx="288033" cy="288033"/>
            <a:chOff x="0" y="0"/>
            <a:chExt cx="288032" cy="288032"/>
          </a:xfrm>
        </p:grpSpPr>
        <p:sp>
          <p:nvSpPr>
            <p:cNvPr id="2953"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54" name="3"/>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3</a:t>
              </a:r>
            </a:p>
          </p:txBody>
        </p:sp>
      </p:grpSp>
      <p:grpSp>
        <p:nvGrpSpPr>
          <p:cNvPr id="2958" name="Ovaal 86"/>
          <p:cNvGrpSpPr/>
          <p:nvPr/>
        </p:nvGrpSpPr>
        <p:grpSpPr>
          <a:xfrm>
            <a:off x="8571520" y="4645726"/>
            <a:ext cx="288033" cy="288033"/>
            <a:chOff x="0" y="0"/>
            <a:chExt cx="288032" cy="288032"/>
          </a:xfrm>
        </p:grpSpPr>
        <p:sp>
          <p:nvSpPr>
            <p:cNvPr id="2956"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57" name="4"/>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4</a:t>
              </a:r>
            </a:p>
          </p:txBody>
        </p:sp>
      </p:grpSp>
      <p:grpSp>
        <p:nvGrpSpPr>
          <p:cNvPr id="2961" name="Ovaal 87"/>
          <p:cNvGrpSpPr/>
          <p:nvPr/>
        </p:nvGrpSpPr>
        <p:grpSpPr>
          <a:xfrm>
            <a:off x="8773859" y="3160240"/>
            <a:ext cx="288033" cy="288033"/>
            <a:chOff x="0" y="0"/>
            <a:chExt cx="288032" cy="288032"/>
          </a:xfrm>
        </p:grpSpPr>
        <p:sp>
          <p:nvSpPr>
            <p:cNvPr id="2959"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60" name="2"/>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2</a:t>
              </a:r>
            </a:p>
          </p:txBody>
        </p:sp>
      </p:grpSp>
      <p:grpSp>
        <p:nvGrpSpPr>
          <p:cNvPr id="2964" name="Ovaal 93"/>
          <p:cNvGrpSpPr/>
          <p:nvPr/>
        </p:nvGrpSpPr>
        <p:grpSpPr>
          <a:xfrm>
            <a:off x="1215428" y="5412430"/>
            <a:ext cx="288033" cy="288033"/>
            <a:chOff x="0" y="0"/>
            <a:chExt cx="288032" cy="288032"/>
          </a:xfrm>
        </p:grpSpPr>
        <p:sp>
          <p:nvSpPr>
            <p:cNvPr id="2962"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sz="1000" b="1" cap="all">
                  <a:solidFill>
                    <a:srgbClr val="FFFFFF"/>
                  </a:solidFill>
                  <a:latin typeface="Segoe UI"/>
                  <a:ea typeface="Segoe UI"/>
                  <a:cs typeface="Segoe UI"/>
                  <a:sym typeface="Segoe UI"/>
                </a:defRPr>
              </a:pPr>
              <a:endParaRPr/>
            </a:p>
          </p:txBody>
        </p:sp>
        <p:sp>
          <p:nvSpPr>
            <p:cNvPr id="2963" name="5"/>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5</a:t>
              </a:r>
            </a:p>
          </p:txBody>
        </p:sp>
      </p:grpSp>
      <p:grpSp>
        <p:nvGrpSpPr>
          <p:cNvPr id="2967" name="Ovaal 94"/>
          <p:cNvGrpSpPr/>
          <p:nvPr/>
        </p:nvGrpSpPr>
        <p:grpSpPr>
          <a:xfrm>
            <a:off x="1215428" y="2648286"/>
            <a:ext cx="288033" cy="288033"/>
            <a:chOff x="0" y="0"/>
            <a:chExt cx="288032" cy="288032"/>
          </a:xfrm>
        </p:grpSpPr>
        <p:sp>
          <p:nvSpPr>
            <p:cNvPr id="2965"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66" name="1"/>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1</a:t>
              </a:r>
            </a:p>
          </p:txBody>
        </p:sp>
      </p:grpSp>
      <p:grpSp>
        <p:nvGrpSpPr>
          <p:cNvPr id="2970" name="Ovaal 95"/>
          <p:cNvGrpSpPr/>
          <p:nvPr/>
        </p:nvGrpSpPr>
        <p:grpSpPr>
          <a:xfrm>
            <a:off x="1215428" y="3751522"/>
            <a:ext cx="288033" cy="288033"/>
            <a:chOff x="0" y="0"/>
            <a:chExt cx="288032" cy="288032"/>
          </a:xfrm>
        </p:grpSpPr>
        <p:sp>
          <p:nvSpPr>
            <p:cNvPr id="2968"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69" name="3"/>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3</a:t>
              </a:r>
            </a:p>
          </p:txBody>
        </p:sp>
      </p:grpSp>
      <p:grpSp>
        <p:nvGrpSpPr>
          <p:cNvPr id="2973" name="Ovaal 96"/>
          <p:cNvGrpSpPr/>
          <p:nvPr/>
        </p:nvGrpSpPr>
        <p:grpSpPr>
          <a:xfrm>
            <a:off x="1215428" y="4645726"/>
            <a:ext cx="288033" cy="288033"/>
            <a:chOff x="0" y="0"/>
            <a:chExt cx="288032" cy="288032"/>
          </a:xfrm>
        </p:grpSpPr>
        <p:sp>
          <p:nvSpPr>
            <p:cNvPr id="2971"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72" name="4"/>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4</a:t>
              </a:r>
            </a:p>
          </p:txBody>
        </p:sp>
      </p:grpSp>
      <p:grpSp>
        <p:nvGrpSpPr>
          <p:cNvPr id="2976" name="Ovaal 97"/>
          <p:cNvGrpSpPr/>
          <p:nvPr/>
        </p:nvGrpSpPr>
        <p:grpSpPr>
          <a:xfrm>
            <a:off x="1215428" y="3160240"/>
            <a:ext cx="288033" cy="288033"/>
            <a:chOff x="0" y="0"/>
            <a:chExt cx="288032" cy="288032"/>
          </a:xfrm>
        </p:grpSpPr>
        <p:sp>
          <p:nvSpPr>
            <p:cNvPr id="2974" name="Circle"/>
            <p:cNvSpPr/>
            <p:nvPr/>
          </p:nvSpPr>
          <p:spPr>
            <a:xfrm>
              <a:off x="-1" y="-1"/>
              <a:ext cx="288034" cy="288034"/>
            </a:xfrm>
            <a:prstGeom prst="ellipse">
              <a:avLst/>
            </a:prstGeom>
            <a:solidFill>
              <a:srgbClr val="000000"/>
            </a:solidFill>
            <a:ln w="12700" cap="flat">
              <a:noFill/>
              <a:miter lim="400000"/>
            </a:ln>
            <a:effectLst/>
          </p:spPr>
          <p:txBody>
            <a:bodyPr wrap="square" lIns="45719" tIns="45719" rIns="45719" bIns="45719" numCol="1" anchor="ctr">
              <a:noAutofit/>
            </a:bodyPr>
            <a:lstStyle/>
            <a:p>
              <a:pPr algn="ctr">
                <a:lnSpc>
                  <a:spcPct val="80000"/>
                </a:lnSpc>
                <a:spcBef>
                  <a:spcPts val="600"/>
                </a:spcBef>
                <a:defRPr>
                  <a:solidFill>
                    <a:srgbClr val="FFFFFF"/>
                  </a:solidFill>
                  <a:latin typeface="+mj-lt"/>
                  <a:ea typeface="+mj-ea"/>
                  <a:cs typeface="+mj-cs"/>
                  <a:sym typeface="Calibri"/>
                </a:defRPr>
              </a:pPr>
              <a:endParaRPr/>
            </a:p>
          </p:txBody>
        </p:sp>
        <p:sp>
          <p:nvSpPr>
            <p:cNvPr id="2975" name="2"/>
            <p:cNvSpPr txBox="1"/>
            <p:nvPr/>
          </p:nvSpPr>
          <p:spPr>
            <a:xfrm>
              <a:off x="42180" y="55116"/>
              <a:ext cx="203672" cy="17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numCol="1" anchor="ctr">
              <a:spAutoFit/>
            </a:bodyPr>
            <a:lstStyle>
              <a:lvl1pPr algn="ctr">
                <a:lnSpc>
                  <a:spcPct val="80000"/>
                </a:lnSpc>
                <a:spcBef>
                  <a:spcPts val="600"/>
                </a:spcBef>
                <a:defRPr sz="1000" b="1" cap="all">
                  <a:solidFill>
                    <a:srgbClr val="FFFFFF"/>
                  </a:solidFill>
                  <a:latin typeface="Segoe UI"/>
                  <a:ea typeface="Segoe UI"/>
                  <a:cs typeface="Segoe UI"/>
                  <a:sym typeface="Segoe UI"/>
                </a:defRPr>
              </a:lvl1pPr>
            </a:lstStyle>
            <a:p>
              <a:r>
                <a:t>2</a:t>
              </a:r>
            </a:p>
          </p:txBody>
        </p:sp>
      </p:grpSp>
      <p:sp>
        <p:nvSpPr>
          <p:cNvPr id="2977" name="HYPERLINK (WEBSITE)">
            <a:hlinkClick r:id="rId3"/>
          </p:cNvPr>
          <p:cNvSpPr/>
          <p:nvPr/>
        </p:nvSpPr>
        <p:spPr>
          <a:xfrm>
            <a:off x="-1" y="0"/>
            <a:ext cx="1330651" cy="1100697"/>
          </a:xfrm>
          <a:prstGeom prst="rect">
            <a:avLst/>
          </a:prstGeom>
          <a:solidFill>
            <a:srgbClr val="4472C4">
              <a:alpha val="0"/>
            </a:srgbClr>
          </a:solidFill>
          <a:ln w="12700">
            <a:miter lim="400000"/>
          </a:ln>
        </p:spPr>
        <p:txBody>
          <a:bodyPr lIns="45719" rIns="45719" anchor="ctr"/>
          <a:lstStyle/>
          <a:p>
            <a:pPr>
              <a:defRPr sz="1000" b="1">
                <a:solidFill>
                  <a:srgbClr val="211F26"/>
                </a:solidFill>
                <a:latin typeface="+mj-lt"/>
                <a:ea typeface="+mj-ea"/>
                <a:cs typeface="+mj-cs"/>
                <a:sym typeface="Calibri"/>
              </a:defRPr>
            </a:pPr>
            <a:endParaRPr/>
          </a:p>
        </p:txBody>
      </p:sp>
      <p:sp>
        <p:nvSpPr>
          <p:cNvPr id="29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ekst (Blauw)">
    <p:spTree>
      <p:nvGrpSpPr>
        <p:cNvPr id="1" name=""/>
        <p:cNvGrpSpPr/>
        <p:nvPr/>
      </p:nvGrpSpPr>
      <p:grpSpPr>
        <a:xfrm>
          <a:off x="0" y="0"/>
          <a:ext cx="0" cy="0"/>
          <a:chOff x="0" y="0"/>
          <a:chExt cx="0" cy="0"/>
        </a:xfrm>
      </p:grpSpPr>
      <p:sp>
        <p:nvSpPr>
          <p:cNvPr id="22" name="Rechthoek 21">
            <a:extLst>
              <a:ext uri="{FF2B5EF4-FFF2-40B4-BE49-F238E27FC236}">
                <a16:creationId xmlns:a16="http://schemas.microsoft.com/office/drawing/2014/main" id="{E493D16D-3009-48A7-8CAE-D76DFD02422C}"/>
              </a:ext>
            </a:extLst>
          </p:cNvPr>
          <p:cNvSpPr/>
          <p:nvPr userDrawn="1"/>
        </p:nvSpPr>
        <p:spPr>
          <a:xfrm>
            <a:off x="-10750" y="0"/>
            <a:ext cx="1220275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Tekstvak 6"/>
          <p:cNvSpPr txBox="1"/>
          <p:nvPr userDrawn="1"/>
        </p:nvSpPr>
        <p:spPr>
          <a:xfrm>
            <a:off x="-10750" y="-662296"/>
            <a:ext cx="12192000" cy="461665"/>
          </a:xfrm>
          <a:prstGeom prst="rect">
            <a:avLst/>
          </a:prstGeom>
          <a:noFill/>
        </p:spPr>
        <p:txBody>
          <a:bodyPr wrap="square" rtlCol="0">
            <a:spAutoFit/>
          </a:bodyPr>
          <a:lstStyle/>
          <a:p>
            <a:pPr marL="0" algn="ctr" defTabSz="914400" rtl="0" eaLnBrk="1" latinLnBrk="0" hangingPunct="1"/>
            <a:r>
              <a:rPr lang="nl-NL" sz="2400" b="0" kern="1200" spc="50" baseline="0" dirty="0">
                <a:solidFill>
                  <a:schemeClr val="accent2"/>
                </a:solidFill>
                <a:latin typeface="+mj-lt"/>
                <a:ea typeface="+mn-ea"/>
                <a:cs typeface="Calibri" panose="020F0502020204030204" pitchFamily="34" charset="0"/>
              </a:rPr>
              <a:t>Tekst (Blauw)</a:t>
            </a:r>
          </a:p>
        </p:txBody>
      </p:sp>
      <p:sp>
        <p:nvSpPr>
          <p:cNvPr id="184" name="Tijdelijke aanduiding voor tekst 183">
            <a:extLst>
              <a:ext uri="{FF2B5EF4-FFF2-40B4-BE49-F238E27FC236}">
                <a16:creationId xmlns:a16="http://schemas.microsoft.com/office/drawing/2014/main" id="{53F1B21A-CF3B-6441-A870-5260B9155006}"/>
              </a:ext>
            </a:extLst>
          </p:cNvPr>
          <p:cNvSpPr>
            <a:spLocks noGrp="1"/>
          </p:cNvSpPr>
          <p:nvPr>
            <p:ph type="body" sz="quarter" idx="14" hasCustomPrompt="1"/>
          </p:nvPr>
        </p:nvSpPr>
        <p:spPr>
          <a:xfrm>
            <a:off x="-10748" y="-11608"/>
            <a:ext cx="12191998" cy="6869608"/>
          </a:xfrm>
          <a:custGeom>
            <a:avLst/>
            <a:gdLst>
              <a:gd name="connsiteX0" fmla="*/ 3185333 w 12191998"/>
              <a:gd name="connsiteY0" fmla="*/ 0 h 6869608"/>
              <a:gd name="connsiteX1" fmla="*/ 8925946 w 12191998"/>
              <a:gd name="connsiteY1" fmla="*/ 0 h 6869608"/>
              <a:gd name="connsiteX2" fmla="*/ 8948177 w 12191998"/>
              <a:gd name="connsiteY2" fmla="*/ 48565 h 6869608"/>
              <a:gd name="connsiteX3" fmla="*/ 11992586 w 12191998"/>
              <a:gd name="connsiteY3" fmla="*/ 1044578 h 6869608"/>
              <a:gd name="connsiteX4" fmla="*/ 12191998 w 12191998"/>
              <a:gd name="connsiteY4" fmla="*/ 989575 h 6869608"/>
              <a:gd name="connsiteX5" fmla="*/ 12191998 w 12191998"/>
              <a:gd name="connsiteY5" fmla="*/ 6196705 h 6869608"/>
              <a:gd name="connsiteX6" fmla="*/ 11851510 w 12191998"/>
              <a:gd name="connsiteY6" fmla="*/ 6626723 h 6869608"/>
              <a:gd name="connsiteX7" fmla="*/ 11646947 w 12191998"/>
              <a:gd name="connsiteY7" fmla="*/ 6869608 h 6869608"/>
              <a:gd name="connsiteX8" fmla="*/ 6613960 w 12191998"/>
              <a:gd name="connsiteY8" fmla="*/ 6869608 h 6869608"/>
              <a:gd name="connsiteX9" fmla="*/ 6636609 w 12191998"/>
              <a:gd name="connsiteY9" fmla="*/ 6805697 h 6869608"/>
              <a:gd name="connsiteX10" fmla="*/ 7241039 w 12191998"/>
              <a:gd name="connsiteY10" fmla="*/ 4210206 h 6869608"/>
              <a:gd name="connsiteX11" fmla="*/ 7198578 w 12191998"/>
              <a:gd name="connsiteY11" fmla="*/ 3111481 h 6869608"/>
              <a:gd name="connsiteX12" fmla="*/ 6593496 w 12191998"/>
              <a:gd name="connsiteY12" fmla="*/ 3838657 h 6869608"/>
              <a:gd name="connsiteX13" fmla="*/ 1147743 w 12191998"/>
              <a:gd name="connsiteY13" fmla="*/ 4894917 h 6869608"/>
              <a:gd name="connsiteX14" fmla="*/ 3182435 w 12191998"/>
              <a:gd name="connsiteY14" fmla="*/ 5149 h 6869608"/>
              <a:gd name="connsiteX15" fmla="*/ 0 w 12191998"/>
              <a:gd name="connsiteY15" fmla="*/ 0 h 6869608"/>
              <a:gd name="connsiteX16" fmla="*/ 1541390 w 12191998"/>
              <a:gd name="connsiteY16" fmla="*/ 0 h 6869608"/>
              <a:gd name="connsiteX17" fmla="*/ 1224979 w 12191998"/>
              <a:gd name="connsiteY17" fmla="*/ 267087 h 6869608"/>
              <a:gd name="connsiteX18" fmla="*/ 354211 w 12191998"/>
              <a:gd name="connsiteY18" fmla="*/ 947343 h 6869608"/>
              <a:gd name="connsiteX19" fmla="*/ 0 w 12191998"/>
              <a:gd name="connsiteY19" fmla="*/ 1210989 h 686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1998" h="6869608">
                <a:moveTo>
                  <a:pt x="3185333" y="0"/>
                </a:moveTo>
                <a:lnTo>
                  <a:pt x="8925946" y="0"/>
                </a:lnTo>
                <a:lnTo>
                  <a:pt x="8948177" y="48565"/>
                </a:lnTo>
                <a:cubicBezTo>
                  <a:pt x="9485809" y="1122949"/>
                  <a:pt x="10723864" y="1348553"/>
                  <a:pt x="11992586" y="1044578"/>
                </a:cubicBezTo>
                <a:lnTo>
                  <a:pt x="12191998" y="989575"/>
                </a:lnTo>
                <a:lnTo>
                  <a:pt x="12191998" y="6196705"/>
                </a:lnTo>
                <a:lnTo>
                  <a:pt x="11851510" y="6626723"/>
                </a:lnTo>
                <a:lnTo>
                  <a:pt x="11646947" y="6869608"/>
                </a:lnTo>
                <a:lnTo>
                  <a:pt x="6613960" y="6869608"/>
                </a:lnTo>
                <a:lnTo>
                  <a:pt x="6636609" y="6805697"/>
                </a:lnTo>
                <a:cubicBezTo>
                  <a:pt x="6886291" y="6046491"/>
                  <a:pt x="7073513" y="5195475"/>
                  <a:pt x="7241039" y="4210206"/>
                </a:cubicBezTo>
                <a:cubicBezTo>
                  <a:pt x="7325965" y="3711264"/>
                  <a:pt x="7331269" y="3159250"/>
                  <a:pt x="7198578" y="3111481"/>
                </a:cubicBezTo>
                <a:cubicBezTo>
                  <a:pt x="7012804" y="3047785"/>
                  <a:pt x="6864186" y="3355642"/>
                  <a:pt x="6593496" y="3838657"/>
                </a:cubicBezTo>
                <a:cubicBezTo>
                  <a:pt x="5579714" y="5590242"/>
                  <a:pt x="2288907" y="7617838"/>
                  <a:pt x="1147743" y="4894917"/>
                </a:cubicBezTo>
                <a:cubicBezTo>
                  <a:pt x="486928" y="3322469"/>
                  <a:pt x="2068305" y="1869445"/>
                  <a:pt x="3182435" y="5149"/>
                </a:cubicBezTo>
                <a:close/>
                <a:moveTo>
                  <a:pt x="0" y="0"/>
                </a:moveTo>
                <a:lnTo>
                  <a:pt x="1541390" y="0"/>
                </a:lnTo>
                <a:lnTo>
                  <a:pt x="1224979" y="267087"/>
                </a:lnTo>
                <a:cubicBezTo>
                  <a:pt x="944161" y="496828"/>
                  <a:pt x="652150" y="722628"/>
                  <a:pt x="354211" y="947343"/>
                </a:cubicBezTo>
                <a:lnTo>
                  <a:pt x="0" y="1210989"/>
                </a:lnTo>
                <a:close/>
              </a:path>
            </a:pathLst>
          </a:custGeom>
          <a:solidFill>
            <a:srgbClr val="00B7D3"/>
          </a:solidFill>
        </p:spPr>
        <p:txBody>
          <a:bodyPr wrap="square">
            <a:noAutofit/>
          </a:bodyPr>
          <a:lstStyle>
            <a:lvl1pPr marL="0" indent="0">
              <a:buNone/>
              <a:defRPr/>
            </a:lvl1pPr>
          </a:lstStyle>
          <a:p>
            <a:pPr lvl="0"/>
            <a:r>
              <a:rPr lang="nl-NL" dirty="0"/>
              <a:t>  </a:t>
            </a:r>
            <a:endParaRPr lang="en-GB" dirty="0"/>
          </a:p>
        </p:txBody>
      </p:sp>
      <p:sp>
        <p:nvSpPr>
          <p:cNvPr id="3" name="Tijdelijke aanduiding voor verticale tekst 2"/>
          <p:cNvSpPr>
            <a:spLocks noGrp="1"/>
          </p:cNvSpPr>
          <p:nvPr>
            <p:ph type="body" orient="vert" idx="1" hasCustomPrompt="1"/>
          </p:nvPr>
        </p:nvSpPr>
        <p:spPr>
          <a:xfrm>
            <a:off x="698499" y="718513"/>
            <a:ext cx="10798175" cy="5229851"/>
          </a:xfrm>
        </p:spPr>
        <p:txBody>
          <a:bodyPr vert="horz" lIns="0" tIns="0" rIns="0" bIns="0" anchor="ctr" anchorCtr="0"/>
          <a:lstStyle>
            <a:lvl1pPr marL="0" indent="0" algn="ctr">
              <a:buClr>
                <a:schemeClr val="bg1"/>
              </a:buClr>
              <a:buNone/>
              <a:defRPr sz="4400" i="0">
                <a:solidFill>
                  <a:schemeClr val="bg1"/>
                </a:solidFill>
                <a:latin typeface="+mj-lt"/>
              </a:defRPr>
            </a:lvl1pPr>
            <a:lvl2pPr marL="0" indent="0" algn="ctr">
              <a:buClr>
                <a:schemeClr val="bg1"/>
              </a:buClr>
              <a:buNone/>
              <a:defRPr sz="3600" i="0">
                <a:solidFill>
                  <a:schemeClr val="bg1"/>
                </a:solidFill>
              </a:defRPr>
            </a:lvl2pPr>
            <a:lvl3pPr marL="0" indent="0" algn="ctr">
              <a:buFont typeface="Arial" panose="020B0604020202020204" pitchFamily="34" charset="0"/>
              <a:buNone/>
              <a:defRPr sz="3600" i="0">
                <a:solidFill>
                  <a:schemeClr val="bg1"/>
                </a:solidFill>
              </a:defRPr>
            </a:lvl3pPr>
            <a:lvl4pPr marL="0" indent="0" algn="ctr">
              <a:buFont typeface="Arial" panose="020B0604020202020204" pitchFamily="34" charset="0"/>
              <a:buNone/>
              <a:defRPr sz="3600" i="0">
                <a:solidFill>
                  <a:schemeClr val="bg1"/>
                </a:solidFill>
              </a:defRPr>
            </a:lvl4pPr>
            <a:lvl5pPr marL="0" indent="0" algn="ctr">
              <a:buClr>
                <a:schemeClr val="bg1"/>
              </a:buClr>
              <a:buFont typeface="Arial" panose="020B0604020202020204" pitchFamily="34" charset="0"/>
              <a:buNone/>
              <a:defRPr sz="3600" i="0">
                <a:solidFill>
                  <a:schemeClr val="bg1"/>
                </a:solidFill>
              </a:defRPr>
            </a:lvl5pPr>
            <a:lvl6pPr marL="0" indent="0" algn="ctr">
              <a:buClr>
                <a:schemeClr val="bg1"/>
              </a:buClr>
              <a:buFont typeface="Arial" panose="020B0604020202020204" pitchFamily="34" charset="0"/>
              <a:buNone/>
              <a:defRPr sz="3600" i="0">
                <a:solidFill>
                  <a:schemeClr val="bg1"/>
                </a:solidFill>
              </a:defRPr>
            </a:lvl6pPr>
            <a:lvl7pPr marL="0" indent="0" algn="ctr">
              <a:buClr>
                <a:schemeClr val="bg1"/>
              </a:buClr>
              <a:buNone/>
              <a:defRPr sz="3600" i="0">
                <a:solidFill>
                  <a:schemeClr val="bg1"/>
                </a:solidFill>
              </a:defRPr>
            </a:lvl7pPr>
            <a:lvl8pPr marL="0" indent="0" algn="ctr">
              <a:buFont typeface="Arial" panose="020B0604020202020204" pitchFamily="34" charset="0"/>
              <a:buNone/>
              <a:defRPr sz="3600" i="0">
                <a:solidFill>
                  <a:schemeClr val="bg1"/>
                </a:solidFill>
              </a:defRPr>
            </a:lvl8pPr>
            <a:lvl9pPr marL="0" indent="0" algn="ctr">
              <a:buFont typeface="Arial" panose="020B0604020202020204" pitchFamily="34" charset="0"/>
              <a:buNone/>
              <a:defRPr sz="3600" i="0">
                <a:solidFill>
                  <a:schemeClr val="bg1"/>
                </a:solidFill>
              </a:defRPr>
            </a:lvl9pPr>
          </a:lstStyle>
          <a:p>
            <a:pPr lvl="0"/>
            <a:r>
              <a:rPr lang="nl-NL" dirty="0"/>
              <a:t>Quote</a:t>
            </a:r>
          </a:p>
        </p:txBody>
      </p:sp>
      <p:sp>
        <p:nvSpPr>
          <p:cNvPr id="6" name="Tijdelijke aanduiding voor dianummer 5"/>
          <p:cNvSpPr>
            <a:spLocks noGrp="1"/>
          </p:cNvSpPr>
          <p:nvPr>
            <p:ph type="sldNum" sz="quarter" idx="12"/>
          </p:nvPr>
        </p:nvSpPr>
        <p:spPr/>
        <p:txBody>
          <a:bodyPr/>
          <a:lstStyle>
            <a:lvl1pPr>
              <a:defRPr>
                <a:solidFill>
                  <a:schemeClr val="bg1"/>
                </a:solidFill>
              </a:defRPr>
            </a:lvl1pPr>
          </a:lstStyle>
          <a:p>
            <a:fld id="{B502C9A5-716F-45E6-800B-D4D02CE26F90}" type="slidenum">
              <a:rPr lang="nl-NL" smtClean="0"/>
              <a:pPr/>
              <a:t>‹#›</a:t>
            </a:fld>
            <a:endParaRPr lang="nl-NL" dirty="0"/>
          </a:p>
        </p:txBody>
      </p:sp>
      <p:pic>
        <p:nvPicPr>
          <p:cNvPr id="96" name="Graphic 95">
            <a:extLst>
              <a:ext uri="{FF2B5EF4-FFF2-40B4-BE49-F238E27FC236}">
                <a16:creationId xmlns:a16="http://schemas.microsoft.com/office/drawing/2014/main" id="{F0ABF8FD-475B-8344-9393-4BC5BAD9A703}"/>
              </a:ext>
            </a:extLst>
          </p:cNvPr>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94800" y="5846400"/>
            <a:ext cx="1461599" cy="1033080"/>
          </a:xfrm>
          <a:prstGeom prst="rect">
            <a:avLst/>
          </a:prstGeom>
        </p:spPr>
      </p:pic>
    </p:spTree>
    <p:extLst>
      <p:ext uri="{BB962C8B-B14F-4D97-AF65-F5344CB8AC3E}">
        <p14:creationId xmlns:p14="http://schemas.microsoft.com/office/powerpoint/2010/main" val="109309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35" name="Groep 9"/>
          <p:cNvGrpSpPr/>
          <p:nvPr/>
        </p:nvGrpSpPr>
        <p:grpSpPr>
          <a:xfrm>
            <a:off x="2982511" y="-1228655"/>
            <a:ext cx="6226977" cy="490402"/>
            <a:chOff x="0" y="0"/>
            <a:chExt cx="6226976" cy="490400"/>
          </a:xfrm>
        </p:grpSpPr>
        <p:sp>
          <p:nvSpPr>
            <p:cNvPr id="23" name="Rechthoek 36"/>
            <p:cNvSpPr/>
            <p:nvPr/>
          </p:nvSpPr>
          <p:spPr>
            <a:xfrm rot="16200000">
              <a:off x="3007798" y="-2728777"/>
              <a:ext cx="211380" cy="6226977"/>
            </a:xfrm>
            <a:prstGeom prst="rect">
              <a:avLst/>
            </a:prstGeom>
            <a:solidFill>
              <a:schemeClr val="accent1"/>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34" name="Groep 8"/>
            <p:cNvGrpSpPr/>
            <p:nvPr/>
          </p:nvGrpSpPr>
          <p:grpSpPr>
            <a:xfrm>
              <a:off x="0" y="0"/>
              <a:ext cx="6226975" cy="211381"/>
              <a:chOff x="0" y="0"/>
              <a:chExt cx="6226974" cy="211380"/>
            </a:xfrm>
          </p:grpSpPr>
          <p:sp>
            <p:nvSpPr>
              <p:cNvPr id="24" name="Rechthoek 6"/>
              <p:cNvSpPr/>
              <p:nvPr/>
            </p:nvSpPr>
            <p:spPr>
              <a:xfrm rot="16200000">
                <a:off x="168192" y="-168191"/>
                <a:ext cx="211380" cy="547765"/>
              </a:xfrm>
              <a:prstGeom prst="rect">
                <a:avLst/>
              </a:prstGeom>
              <a:solidFill>
                <a:schemeClr val="accent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5" name="Rechthoek 29"/>
              <p:cNvSpPr/>
              <p:nvPr/>
            </p:nvSpPr>
            <p:spPr>
              <a:xfrm rot="16200000">
                <a:off x="799215" y="-168191"/>
                <a:ext cx="211380" cy="547765"/>
              </a:xfrm>
              <a:prstGeom prst="rect">
                <a:avLst/>
              </a:prstGeom>
              <a:solidFill>
                <a:srgbClr val="0066A2"/>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6" name="Rechthoek 30"/>
              <p:cNvSpPr/>
              <p:nvPr/>
            </p:nvSpPr>
            <p:spPr>
              <a:xfrm rot="16200000">
                <a:off x="1430239" y="-168191"/>
                <a:ext cx="211380" cy="547765"/>
              </a:xfrm>
              <a:prstGeom prst="rect">
                <a:avLst/>
              </a:prstGeom>
              <a:solidFill>
                <a:srgbClr val="00B7D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7" name="Rechthoek 31"/>
              <p:cNvSpPr/>
              <p:nvPr/>
            </p:nvSpPr>
            <p:spPr>
              <a:xfrm rot="16200000">
                <a:off x="2061263" y="-168191"/>
                <a:ext cx="211380" cy="547765"/>
              </a:xfrm>
              <a:prstGeom prst="rect">
                <a:avLst/>
              </a:prstGeom>
              <a:solidFill>
                <a:schemeClr val="accent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8" name="Rechthoek 32"/>
              <p:cNvSpPr/>
              <p:nvPr/>
            </p:nvSpPr>
            <p:spPr>
              <a:xfrm rot="16200000">
                <a:off x="2692286" y="-168191"/>
                <a:ext cx="211380" cy="547765"/>
              </a:xfrm>
              <a:prstGeom prst="rect">
                <a:avLst/>
              </a:prstGeom>
              <a:solidFill>
                <a:srgbClr val="61A4B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9" name="Rechthoek 33"/>
              <p:cNvSpPr/>
              <p:nvPr/>
            </p:nvSpPr>
            <p:spPr>
              <a:xfrm rot="16200000">
                <a:off x="3323310" y="-168191"/>
                <a:ext cx="211380" cy="547765"/>
              </a:xfrm>
              <a:prstGeom prst="rect">
                <a:avLst/>
              </a:prstGeom>
              <a:solidFill>
                <a:srgbClr val="82D7C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0" name="Rechthoek 34"/>
              <p:cNvSpPr/>
              <p:nvPr/>
            </p:nvSpPr>
            <p:spPr>
              <a:xfrm rot="16200000">
                <a:off x="3954334" y="-168191"/>
                <a:ext cx="211380" cy="547765"/>
              </a:xfrm>
              <a:prstGeom prst="rect">
                <a:avLst/>
              </a:prstGeom>
              <a:solidFill>
                <a:schemeClr val="accent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1" name="Rechthoek 37"/>
              <p:cNvSpPr/>
              <p:nvPr/>
            </p:nvSpPr>
            <p:spPr>
              <a:xfrm rot="16200000">
                <a:off x="4585357" y="-168192"/>
                <a:ext cx="211380" cy="547765"/>
              </a:xfrm>
              <a:prstGeom prst="rect">
                <a:avLst/>
              </a:prstGeom>
              <a:solidFill>
                <a:srgbClr val="99D28C"/>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2" name="Rechthoek 38"/>
              <p:cNvSpPr/>
              <p:nvPr/>
            </p:nvSpPr>
            <p:spPr>
              <a:xfrm rot="16200000">
                <a:off x="5216380" y="-168192"/>
                <a:ext cx="211380" cy="547764"/>
              </a:xfrm>
              <a:prstGeom prst="rect">
                <a:avLst/>
              </a:prstGeom>
              <a:solidFill>
                <a:schemeClr val="accent3"/>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3" name="Rechthoek 39"/>
              <p:cNvSpPr/>
              <p:nvPr/>
            </p:nvSpPr>
            <p:spPr>
              <a:xfrm rot="16200000">
                <a:off x="5847403" y="-168193"/>
                <a:ext cx="211380" cy="547765"/>
              </a:xfrm>
              <a:prstGeom prst="rect">
                <a:avLst/>
              </a:prstGeom>
              <a:solidFill>
                <a:schemeClr val="accent5"/>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grpSp>
      <p:grpSp>
        <p:nvGrpSpPr>
          <p:cNvPr id="44" name="Group 4"/>
          <p:cNvGrpSpPr/>
          <p:nvPr/>
        </p:nvGrpSpPr>
        <p:grpSpPr>
          <a:xfrm>
            <a:off x="698501" y="5884314"/>
            <a:ext cx="1454912" cy="577167"/>
            <a:chOff x="0" y="0"/>
            <a:chExt cx="1454911" cy="577165"/>
          </a:xfrm>
        </p:grpSpPr>
        <p:sp>
          <p:nvSpPr>
            <p:cNvPr id="36" name="Freeform 5"/>
            <p:cNvSpPr/>
            <p:nvPr/>
          </p:nvSpPr>
          <p:spPr>
            <a:xfrm>
              <a:off x="289214" y="284162"/>
              <a:ext cx="268376" cy="293004"/>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7"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7" y="21600"/>
                    <a:pt x="10800" y="21600"/>
                  </a:cubicBezTo>
                  <a:cubicBezTo>
                    <a:pt x="5063" y="21600"/>
                    <a:pt x="0" y="19096"/>
                    <a:pt x="0" y="13461"/>
                  </a:cubicBezTo>
                  <a:cubicBezTo>
                    <a:pt x="0" y="0"/>
                    <a:pt x="0" y="0"/>
                    <a:pt x="0" y="0"/>
                  </a:cubicBezTo>
                  <a:cubicBezTo>
                    <a:pt x="6413" y="0"/>
                    <a:pt x="6413" y="0"/>
                    <a:pt x="6413" y="0"/>
                  </a:cubicBezTo>
                  <a:cubicBezTo>
                    <a:pt x="6413" y="13148"/>
                    <a:pt x="6413" y="13148"/>
                    <a:pt x="6413" y="13148"/>
                  </a:cubicBezTo>
                  <a:cubicBezTo>
                    <a:pt x="6413" y="15652"/>
                    <a:pt x="7763" y="17530"/>
                    <a:pt x="10800" y="17530"/>
                  </a:cubicBezTo>
                  <a:close/>
                </a:path>
              </a:pathLst>
            </a:custGeom>
            <a:solidFill>
              <a:schemeClr val="accent1"/>
            </a:solidFill>
            <a:ln w="12700" cap="flat">
              <a:noFill/>
              <a:miter lim="400000"/>
            </a:ln>
            <a:effectLst/>
          </p:spPr>
          <p:txBody>
            <a:bodyPr wrap="square" lIns="45719" tIns="45719" rIns="45719" bIns="45719" numCol="1" anchor="t">
              <a:noAutofit/>
            </a:bodyPr>
            <a:lstStyle/>
            <a:p>
              <a:endParaRPr/>
            </a:p>
          </p:txBody>
        </p:sp>
        <p:sp>
          <p:nvSpPr>
            <p:cNvPr id="37" name="Freeform 6"/>
            <p:cNvSpPr/>
            <p:nvPr/>
          </p:nvSpPr>
          <p:spPr>
            <a:xfrm>
              <a:off x="0" y="284162"/>
              <a:ext cx="251958" cy="284795"/>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8" name="Freeform 7"/>
            <p:cNvSpPr/>
            <p:nvPr/>
          </p:nvSpPr>
          <p:spPr>
            <a:xfrm>
              <a:off x="76645" y="-1"/>
              <a:ext cx="266458" cy="267114"/>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39" name="Freeform 8"/>
            <p:cNvSpPr/>
            <p:nvPr/>
          </p:nvSpPr>
          <p:spPr>
            <a:xfrm>
              <a:off x="901742" y="364991"/>
              <a:ext cx="176182" cy="212175"/>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40" name="Rectangle 9"/>
            <p:cNvSpPr/>
            <p:nvPr/>
          </p:nvSpPr>
          <p:spPr>
            <a:xfrm>
              <a:off x="1124020" y="284162"/>
              <a:ext cx="33469" cy="284795"/>
            </a:xfrm>
            <a:prstGeom prst="rect">
              <a:avLst/>
            </a:prstGeom>
            <a:solidFill>
              <a:srgbClr val="000000"/>
            </a:solidFill>
            <a:ln w="12700" cap="flat">
              <a:noFill/>
              <a:miter lim="400000"/>
            </a:ln>
            <a:effectLst/>
          </p:spPr>
          <p:txBody>
            <a:bodyPr wrap="square" lIns="45719" tIns="45719" rIns="45719" bIns="45719" numCol="1" anchor="t">
              <a:noAutofit/>
            </a:bodyPr>
            <a:lstStyle/>
            <a:p>
              <a:endParaRPr/>
            </a:p>
          </p:txBody>
        </p:sp>
        <p:sp>
          <p:nvSpPr>
            <p:cNvPr id="41" name="Freeform 10"/>
            <p:cNvSpPr/>
            <p:nvPr/>
          </p:nvSpPr>
          <p:spPr>
            <a:xfrm>
              <a:off x="1199165" y="280373"/>
              <a:ext cx="126296" cy="28858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42" name="Freeform 11"/>
            <p:cNvSpPr/>
            <p:nvPr/>
          </p:nvSpPr>
          <p:spPr>
            <a:xfrm>
              <a:off x="1341878" y="318262"/>
              <a:ext cx="113034" cy="258904"/>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sp>
          <p:nvSpPr>
            <p:cNvPr id="43" name="Freeform 12"/>
            <p:cNvSpPr/>
            <p:nvPr/>
          </p:nvSpPr>
          <p:spPr>
            <a:xfrm>
              <a:off x="637155" y="284162"/>
              <a:ext cx="226699" cy="28479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cap="flat">
              <a:noFill/>
              <a:miter lim="400000"/>
            </a:ln>
            <a:effectLst/>
          </p:spPr>
          <p:txBody>
            <a:bodyPr wrap="square" lIns="45719" tIns="45719" rIns="45719" bIns="45719" numCol="1" anchor="t">
              <a:noAutofit/>
            </a:bodyPr>
            <a:lstStyle/>
            <a:p>
              <a:endParaRPr/>
            </a:p>
          </p:txBody>
        </p:sp>
      </p:grpSp>
      <p:sp>
        <p:nvSpPr>
          <p:cNvPr id="45" name="Rechthoek 6"/>
          <p:cNvSpPr/>
          <p:nvPr/>
        </p:nvSpPr>
        <p:spPr>
          <a:xfrm>
            <a:off x="161518" y="119267"/>
            <a:ext cx="11868965" cy="6408281"/>
          </a:xfrm>
          <a:prstGeom prst="rect">
            <a:avLst/>
          </a:prstGeom>
          <a:solidFill>
            <a:srgbClr val="FFFFFF"/>
          </a:solidFill>
          <a:ln w="12700">
            <a:miter lim="400000"/>
          </a:ln>
        </p:spPr>
        <p:txBody>
          <a:bodyPr lIns="45719" rIns="45719" anchor="ctr"/>
          <a:lstStyle/>
          <a:p>
            <a:pPr algn="ctr">
              <a:defRPr>
                <a:solidFill>
                  <a:srgbClr val="FFFFFF"/>
                </a:solidFill>
              </a:defRPr>
            </a:pPr>
            <a:endParaRPr/>
          </a:p>
        </p:txBody>
      </p:sp>
      <p:sp>
        <p:nvSpPr>
          <p:cNvPr id="46" name="Tekstvak 4"/>
          <p:cNvSpPr txBox="1"/>
          <p:nvPr/>
        </p:nvSpPr>
        <p:spPr>
          <a:xfrm>
            <a:off x="34969" y="-662297"/>
            <a:ext cx="12100562" cy="4978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2400" spc="50">
                <a:solidFill>
                  <a:schemeClr val="accent2"/>
                </a:solidFill>
                <a:latin typeface="Roboto Slab Regular Regular"/>
                <a:ea typeface="Roboto Slab Regular Regular"/>
                <a:cs typeface="Roboto Slab Regular Regular"/>
                <a:sym typeface="Roboto Slab Regular Regular"/>
              </a:defRPr>
            </a:lvl1pPr>
          </a:lstStyle>
          <a:p>
            <a:r>
              <a:t>Logo (Animatie)</a:t>
            </a:r>
          </a:p>
        </p:txBody>
      </p:sp>
      <p:sp>
        <p:nvSpPr>
          <p:cNvPr id="60" name="Freeform 5"/>
          <p:cNvSpPr/>
          <p:nvPr/>
        </p:nvSpPr>
        <p:spPr>
          <a:xfrm>
            <a:off x="4543471" y="3282713"/>
            <a:ext cx="950757" cy="1038005"/>
          </a:xfrm>
          <a:custGeom>
            <a:avLst/>
            <a:gdLst/>
            <a:ahLst/>
            <a:cxnLst>
              <a:cxn ang="0">
                <a:pos x="wd2" y="hd2"/>
              </a:cxn>
              <a:cxn ang="5400000">
                <a:pos x="wd2" y="hd2"/>
              </a:cxn>
              <a:cxn ang="10800000">
                <a:pos x="wd2" y="hd2"/>
              </a:cxn>
              <a:cxn ang="16200000">
                <a:pos x="wd2" y="hd2"/>
              </a:cxn>
            </a:cxnLst>
            <a:rect l="0" t="0" r="r" b="b"/>
            <a:pathLst>
              <a:path w="21600" h="21600" extrusionOk="0">
                <a:moveTo>
                  <a:pt x="10800" y="17530"/>
                </a:moveTo>
                <a:cubicBezTo>
                  <a:pt x="13838" y="17530"/>
                  <a:pt x="15525" y="15652"/>
                  <a:pt x="15525" y="13148"/>
                </a:cubicBezTo>
                <a:cubicBezTo>
                  <a:pt x="15525" y="0"/>
                  <a:pt x="15525" y="0"/>
                  <a:pt x="15525" y="0"/>
                </a:cubicBezTo>
                <a:cubicBezTo>
                  <a:pt x="21600" y="0"/>
                  <a:pt x="21600" y="0"/>
                  <a:pt x="21600" y="0"/>
                </a:cubicBezTo>
                <a:cubicBezTo>
                  <a:pt x="21600" y="13461"/>
                  <a:pt x="21600" y="13461"/>
                  <a:pt x="21600" y="13461"/>
                </a:cubicBezTo>
                <a:cubicBezTo>
                  <a:pt x="21600" y="19096"/>
                  <a:pt x="16538" y="21600"/>
                  <a:pt x="10800" y="21600"/>
                </a:cubicBezTo>
                <a:cubicBezTo>
                  <a:pt x="5062" y="21600"/>
                  <a:pt x="0" y="19096"/>
                  <a:pt x="0" y="13461"/>
                </a:cubicBezTo>
                <a:cubicBezTo>
                  <a:pt x="0" y="0"/>
                  <a:pt x="0" y="0"/>
                  <a:pt x="0" y="0"/>
                </a:cubicBezTo>
                <a:cubicBezTo>
                  <a:pt x="6412" y="0"/>
                  <a:pt x="6412" y="0"/>
                  <a:pt x="6412" y="0"/>
                </a:cubicBezTo>
                <a:cubicBezTo>
                  <a:pt x="6412" y="13148"/>
                  <a:pt x="6412" y="13148"/>
                  <a:pt x="6412" y="13148"/>
                </a:cubicBezTo>
                <a:cubicBezTo>
                  <a:pt x="6412" y="15652"/>
                  <a:pt x="7762" y="17530"/>
                  <a:pt x="10800" y="17530"/>
                </a:cubicBezTo>
                <a:close/>
              </a:path>
            </a:pathLst>
          </a:custGeom>
          <a:solidFill>
            <a:schemeClr val="accent1"/>
          </a:solidFill>
          <a:ln w="12700">
            <a:miter lim="400000"/>
          </a:ln>
        </p:spPr>
        <p:txBody>
          <a:bodyPr lIns="45719" rIns="45719"/>
          <a:lstStyle/>
          <a:p>
            <a:endParaRPr/>
          </a:p>
        </p:txBody>
      </p:sp>
      <p:sp>
        <p:nvSpPr>
          <p:cNvPr id="61" name="Freeform 6"/>
          <p:cNvSpPr/>
          <p:nvPr/>
        </p:nvSpPr>
        <p:spPr>
          <a:xfrm>
            <a:off x="3518892" y="3282713"/>
            <a:ext cx="892593" cy="1008923"/>
          </a:xfrm>
          <a:custGeom>
            <a:avLst/>
            <a:gdLst/>
            <a:ahLst/>
            <a:cxnLst>
              <a:cxn ang="0">
                <a:pos x="wd2" y="hd2"/>
              </a:cxn>
              <a:cxn ang="5400000">
                <a:pos x="wd2" y="hd2"/>
              </a:cxn>
              <a:cxn ang="10800000">
                <a:pos x="wd2" y="hd2"/>
              </a:cxn>
              <a:cxn ang="16200000">
                <a:pos x="wd2" y="hd2"/>
              </a:cxn>
            </a:cxnLst>
            <a:rect l="0" t="0" r="r" b="b"/>
            <a:pathLst>
              <a:path w="21600" h="21600" extrusionOk="0">
                <a:moveTo>
                  <a:pt x="7579" y="21600"/>
                </a:moveTo>
                <a:lnTo>
                  <a:pt x="14400" y="21600"/>
                </a:lnTo>
                <a:lnTo>
                  <a:pt x="14400" y="4215"/>
                </a:lnTo>
                <a:lnTo>
                  <a:pt x="21600" y="4215"/>
                </a:lnTo>
                <a:lnTo>
                  <a:pt x="21600" y="0"/>
                </a:lnTo>
                <a:lnTo>
                  <a:pt x="0" y="0"/>
                </a:lnTo>
                <a:lnTo>
                  <a:pt x="0" y="4215"/>
                </a:lnTo>
                <a:lnTo>
                  <a:pt x="7579" y="4215"/>
                </a:lnTo>
                <a:lnTo>
                  <a:pt x="7579" y="21600"/>
                </a:lnTo>
                <a:close/>
              </a:path>
            </a:pathLst>
          </a:custGeom>
          <a:solidFill>
            <a:srgbClr val="000000"/>
          </a:solidFill>
          <a:ln w="12700">
            <a:miter lim="400000"/>
          </a:ln>
        </p:spPr>
        <p:txBody>
          <a:bodyPr lIns="45719" rIns="45719"/>
          <a:lstStyle/>
          <a:p>
            <a:endParaRPr/>
          </a:p>
        </p:txBody>
      </p:sp>
      <p:sp>
        <p:nvSpPr>
          <p:cNvPr id="62" name="Freeform 7"/>
          <p:cNvSpPr/>
          <p:nvPr/>
        </p:nvSpPr>
        <p:spPr>
          <a:xfrm>
            <a:off x="3790419" y="2276031"/>
            <a:ext cx="943961" cy="946283"/>
          </a:xfrm>
          <a:custGeom>
            <a:avLst/>
            <a:gdLst/>
            <a:ahLst/>
            <a:cxnLst>
              <a:cxn ang="0">
                <a:pos x="wd2" y="hd2"/>
              </a:cxn>
              <a:cxn ang="5400000">
                <a:pos x="wd2" y="hd2"/>
              </a:cxn>
              <a:cxn ang="10800000">
                <a:pos x="wd2" y="hd2"/>
              </a:cxn>
              <a:cxn ang="16200000">
                <a:pos x="wd2" y="hd2"/>
              </a:cxn>
            </a:cxnLst>
            <a:rect l="0" t="0" r="r" b="b"/>
            <a:pathLst>
              <a:path w="20165" h="21600" extrusionOk="0">
                <a:moveTo>
                  <a:pt x="15162" y="12000"/>
                </a:moveTo>
                <a:cubicBezTo>
                  <a:pt x="13573" y="12343"/>
                  <a:pt x="11985" y="12000"/>
                  <a:pt x="11985" y="9943"/>
                </a:cubicBezTo>
                <a:cubicBezTo>
                  <a:pt x="11985" y="6857"/>
                  <a:pt x="18973" y="4114"/>
                  <a:pt x="19926" y="1371"/>
                </a:cubicBezTo>
                <a:cubicBezTo>
                  <a:pt x="20244" y="686"/>
                  <a:pt x="20244" y="0"/>
                  <a:pt x="19926" y="0"/>
                </a:cubicBezTo>
                <a:cubicBezTo>
                  <a:pt x="19609" y="0"/>
                  <a:pt x="19926" y="343"/>
                  <a:pt x="19291" y="1029"/>
                </a:cubicBezTo>
                <a:cubicBezTo>
                  <a:pt x="16432" y="4114"/>
                  <a:pt x="11668" y="4114"/>
                  <a:pt x="8173" y="5829"/>
                </a:cubicBezTo>
                <a:cubicBezTo>
                  <a:pt x="5632" y="6857"/>
                  <a:pt x="-1356" y="10629"/>
                  <a:pt x="232" y="18514"/>
                </a:cubicBezTo>
                <a:cubicBezTo>
                  <a:pt x="232" y="18857"/>
                  <a:pt x="550" y="20229"/>
                  <a:pt x="868" y="20229"/>
                </a:cubicBezTo>
                <a:cubicBezTo>
                  <a:pt x="868" y="20229"/>
                  <a:pt x="868" y="19543"/>
                  <a:pt x="868" y="18514"/>
                </a:cubicBezTo>
                <a:cubicBezTo>
                  <a:pt x="868" y="13714"/>
                  <a:pt x="6268" y="12343"/>
                  <a:pt x="7856" y="9257"/>
                </a:cubicBezTo>
                <a:cubicBezTo>
                  <a:pt x="8173" y="8914"/>
                  <a:pt x="8491" y="8571"/>
                  <a:pt x="8491" y="8571"/>
                </a:cubicBezTo>
                <a:cubicBezTo>
                  <a:pt x="8491" y="8914"/>
                  <a:pt x="8491" y="8914"/>
                  <a:pt x="8491" y="9257"/>
                </a:cubicBezTo>
                <a:cubicBezTo>
                  <a:pt x="7856" y="12000"/>
                  <a:pt x="5315" y="13371"/>
                  <a:pt x="6268" y="15429"/>
                </a:cubicBezTo>
                <a:cubicBezTo>
                  <a:pt x="6903" y="17829"/>
                  <a:pt x="9762" y="15771"/>
                  <a:pt x="10397" y="14400"/>
                </a:cubicBezTo>
                <a:cubicBezTo>
                  <a:pt x="10715" y="14057"/>
                  <a:pt x="10715" y="13714"/>
                  <a:pt x="11032" y="13714"/>
                </a:cubicBezTo>
                <a:cubicBezTo>
                  <a:pt x="11032" y="13714"/>
                  <a:pt x="11032" y="14400"/>
                  <a:pt x="11032" y="14743"/>
                </a:cubicBezTo>
                <a:cubicBezTo>
                  <a:pt x="10397" y="17486"/>
                  <a:pt x="10079" y="18857"/>
                  <a:pt x="8173" y="20571"/>
                </a:cubicBezTo>
                <a:cubicBezTo>
                  <a:pt x="7538" y="20914"/>
                  <a:pt x="6585" y="21257"/>
                  <a:pt x="6585" y="21600"/>
                </a:cubicBezTo>
                <a:cubicBezTo>
                  <a:pt x="6585" y="21600"/>
                  <a:pt x="7220" y="21600"/>
                  <a:pt x="7538" y="21600"/>
                </a:cubicBezTo>
                <a:cubicBezTo>
                  <a:pt x="12303" y="21257"/>
                  <a:pt x="16432" y="15086"/>
                  <a:pt x="17703" y="10971"/>
                </a:cubicBezTo>
                <a:cubicBezTo>
                  <a:pt x="17703" y="10629"/>
                  <a:pt x="17703" y="10286"/>
                  <a:pt x="17703" y="10286"/>
                </a:cubicBezTo>
                <a:cubicBezTo>
                  <a:pt x="17385" y="9943"/>
                  <a:pt x="17385" y="10286"/>
                  <a:pt x="17068" y="10629"/>
                </a:cubicBezTo>
                <a:cubicBezTo>
                  <a:pt x="16432" y="10971"/>
                  <a:pt x="15797" y="11657"/>
                  <a:pt x="15162" y="12000"/>
                </a:cubicBezTo>
                <a:close/>
              </a:path>
            </a:pathLst>
          </a:custGeom>
          <a:solidFill>
            <a:srgbClr val="000000"/>
          </a:solidFill>
          <a:ln w="12700">
            <a:miter lim="400000"/>
          </a:ln>
        </p:spPr>
        <p:txBody>
          <a:bodyPr lIns="45719" rIns="45719"/>
          <a:lstStyle/>
          <a:p>
            <a:endParaRPr/>
          </a:p>
        </p:txBody>
      </p:sp>
      <p:sp>
        <p:nvSpPr>
          <p:cNvPr id="63" name="Freeform 8"/>
          <p:cNvSpPr/>
          <p:nvPr/>
        </p:nvSpPr>
        <p:spPr>
          <a:xfrm>
            <a:off x="6713432" y="3569060"/>
            <a:ext cx="624144" cy="751658"/>
          </a:xfrm>
          <a:custGeom>
            <a:avLst/>
            <a:gdLst/>
            <a:ahLst/>
            <a:cxnLst>
              <a:cxn ang="0">
                <a:pos x="wd2" y="hd2"/>
              </a:cxn>
              <a:cxn ang="5400000">
                <a:pos x="wd2" y="hd2"/>
              </a:cxn>
              <a:cxn ang="10800000">
                <a:pos x="wd2" y="hd2"/>
              </a:cxn>
              <a:cxn ang="16200000">
                <a:pos x="wd2" y="hd2"/>
              </a:cxn>
            </a:cxnLst>
            <a:rect l="0" t="0" r="r" b="b"/>
            <a:pathLst>
              <a:path w="21600" h="21600" extrusionOk="0">
                <a:moveTo>
                  <a:pt x="4629" y="9072"/>
                </a:moveTo>
                <a:cubicBezTo>
                  <a:pt x="4629" y="5616"/>
                  <a:pt x="6686" y="3024"/>
                  <a:pt x="10800" y="3024"/>
                </a:cubicBezTo>
                <a:cubicBezTo>
                  <a:pt x="14914" y="3024"/>
                  <a:pt x="16971" y="5616"/>
                  <a:pt x="16971" y="9072"/>
                </a:cubicBezTo>
                <a:lnTo>
                  <a:pt x="4629" y="9072"/>
                </a:lnTo>
                <a:close/>
                <a:moveTo>
                  <a:pt x="21600" y="11664"/>
                </a:moveTo>
                <a:cubicBezTo>
                  <a:pt x="21600" y="9504"/>
                  <a:pt x="21600" y="9504"/>
                  <a:pt x="21600" y="9504"/>
                </a:cubicBezTo>
                <a:cubicBezTo>
                  <a:pt x="21600" y="3888"/>
                  <a:pt x="18000" y="0"/>
                  <a:pt x="10800" y="0"/>
                </a:cubicBezTo>
                <a:cubicBezTo>
                  <a:pt x="3600" y="0"/>
                  <a:pt x="0" y="5184"/>
                  <a:pt x="0" y="10800"/>
                </a:cubicBezTo>
                <a:cubicBezTo>
                  <a:pt x="0" y="16848"/>
                  <a:pt x="3086" y="21600"/>
                  <a:pt x="10800" y="21600"/>
                </a:cubicBezTo>
                <a:cubicBezTo>
                  <a:pt x="16457" y="21600"/>
                  <a:pt x="20571" y="19008"/>
                  <a:pt x="21086" y="14688"/>
                </a:cubicBezTo>
                <a:cubicBezTo>
                  <a:pt x="16457" y="14688"/>
                  <a:pt x="16457" y="14688"/>
                  <a:pt x="16457" y="14688"/>
                </a:cubicBezTo>
                <a:cubicBezTo>
                  <a:pt x="15943" y="17712"/>
                  <a:pt x="14400" y="18576"/>
                  <a:pt x="10800" y="18576"/>
                </a:cubicBezTo>
                <a:cubicBezTo>
                  <a:pt x="6171" y="18576"/>
                  <a:pt x="4629" y="15120"/>
                  <a:pt x="4629" y="11664"/>
                </a:cubicBezTo>
                <a:lnTo>
                  <a:pt x="21600" y="11664"/>
                </a:lnTo>
                <a:close/>
              </a:path>
            </a:pathLst>
          </a:custGeom>
          <a:solidFill>
            <a:srgbClr val="000000"/>
          </a:solidFill>
          <a:ln w="12700">
            <a:miter lim="400000"/>
          </a:ln>
        </p:spPr>
        <p:txBody>
          <a:bodyPr lIns="45719" rIns="45719"/>
          <a:lstStyle/>
          <a:p>
            <a:endParaRPr/>
          </a:p>
        </p:txBody>
      </p:sp>
      <p:sp>
        <p:nvSpPr>
          <p:cNvPr id="64" name="Rectangle 9"/>
          <p:cNvSpPr/>
          <p:nvPr/>
        </p:nvSpPr>
        <p:spPr>
          <a:xfrm>
            <a:off x="7500883" y="3282713"/>
            <a:ext cx="118566" cy="1008922"/>
          </a:xfrm>
          <a:prstGeom prst="rect">
            <a:avLst/>
          </a:prstGeom>
          <a:solidFill>
            <a:srgbClr val="000000"/>
          </a:solidFill>
          <a:ln w="12700">
            <a:miter lim="400000"/>
          </a:ln>
        </p:spPr>
        <p:txBody>
          <a:bodyPr lIns="45719" rIns="45719"/>
          <a:lstStyle/>
          <a:p>
            <a:endParaRPr/>
          </a:p>
        </p:txBody>
      </p:sp>
      <p:sp>
        <p:nvSpPr>
          <p:cNvPr id="65" name="Freeform 10"/>
          <p:cNvSpPr/>
          <p:nvPr/>
        </p:nvSpPr>
        <p:spPr>
          <a:xfrm>
            <a:off x="7767094" y="3269291"/>
            <a:ext cx="447416" cy="1022344"/>
          </a:xfrm>
          <a:custGeom>
            <a:avLst/>
            <a:gdLst/>
            <a:ahLst/>
            <a:cxnLst>
              <a:cxn ang="0">
                <a:pos x="wd2" y="hd2"/>
              </a:cxn>
              <a:cxn ang="5400000">
                <a:pos x="wd2" y="hd2"/>
              </a:cxn>
              <a:cxn ang="10800000">
                <a:pos x="wd2" y="hd2"/>
              </a:cxn>
              <a:cxn ang="16200000">
                <a:pos x="wd2" y="hd2"/>
              </a:cxn>
            </a:cxnLst>
            <a:rect l="0" t="0" r="r" b="b"/>
            <a:pathLst>
              <a:path w="21600" h="21600" extrusionOk="0">
                <a:moveTo>
                  <a:pt x="12960" y="21600"/>
                </a:moveTo>
                <a:cubicBezTo>
                  <a:pt x="12960" y="8894"/>
                  <a:pt x="12960" y="8894"/>
                  <a:pt x="12960" y="8894"/>
                </a:cubicBezTo>
                <a:cubicBezTo>
                  <a:pt x="20880" y="8894"/>
                  <a:pt x="20880" y="8894"/>
                  <a:pt x="20880" y="8894"/>
                </a:cubicBezTo>
                <a:cubicBezTo>
                  <a:pt x="20880" y="6988"/>
                  <a:pt x="20880" y="6988"/>
                  <a:pt x="20880" y="6988"/>
                </a:cubicBezTo>
                <a:cubicBezTo>
                  <a:pt x="12960" y="6988"/>
                  <a:pt x="12960" y="6988"/>
                  <a:pt x="12960" y="6988"/>
                </a:cubicBezTo>
                <a:cubicBezTo>
                  <a:pt x="12960" y="4447"/>
                  <a:pt x="12960" y="4447"/>
                  <a:pt x="12960" y="4447"/>
                </a:cubicBezTo>
                <a:cubicBezTo>
                  <a:pt x="12960" y="2859"/>
                  <a:pt x="15120" y="2541"/>
                  <a:pt x="18720" y="2541"/>
                </a:cubicBezTo>
                <a:cubicBezTo>
                  <a:pt x="19440" y="2541"/>
                  <a:pt x="20880" y="2541"/>
                  <a:pt x="21600" y="2541"/>
                </a:cubicBezTo>
                <a:cubicBezTo>
                  <a:pt x="21600" y="318"/>
                  <a:pt x="21600" y="318"/>
                  <a:pt x="21600" y="318"/>
                </a:cubicBezTo>
                <a:cubicBezTo>
                  <a:pt x="20160" y="0"/>
                  <a:pt x="18720" y="0"/>
                  <a:pt x="17280" y="0"/>
                </a:cubicBezTo>
                <a:cubicBezTo>
                  <a:pt x="10800" y="0"/>
                  <a:pt x="6480" y="1271"/>
                  <a:pt x="6480" y="4129"/>
                </a:cubicBezTo>
                <a:cubicBezTo>
                  <a:pt x="6480" y="6988"/>
                  <a:pt x="6480" y="6988"/>
                  <a:pt x="6480" y="6988"/>
                </a:cubicBezTo>
                <a:cubicBezTo>
                  <a:pt x="0" y="6988"/>
                  <a:pt x="0" y="6988"/>
                  <a:pt x="0" y="6988"/>
                </a:cubicBezTo>
                <a:cubicBezTo>
                  <a:pt x="0" y="8894"/>
                  <a:pt x="0" y="8894"/>
                  <a:pt x="0" y="8894"/>
                </a:cubicBezTo>
                <a:cubicBezTo>
                  <a:pt x="6480" y="8894"/>
                  <a:pt x="6480" y="8894"/>
                  <a:pt x="6480" y="8894"/>
                </a:cubicBezTo>
                <a:cubicBezTo>
                  <a:pt x="6480" y="21600"/>
                  <a:pt x="6480" y="21600"/>
                  <a:pt x="6480" y="21600"/>
                </a:cubicBezTo>
                <a:lnTo>
                  <a:pt x="12960" y="21600"/>
                </a:lnTo>
                <a:close/>
              </a:path>
            </a:pathLst>
          </a:custGeom>
          <a:solidFill>
            <a:srgbClr val="000000"/>
          </a:solidFill>
          <a:ln w="12700">
            <a:miter lim="400000"/>
          </a:ln>
        </p:spPr>
        <p:txBody>
          <a:bodyPr lIns="45719" rIns="45719"/>
          <a:lstStyle/>
          <a:p>
            <a:endParaRPr/>
          </a:p>
        </p:txBody>
      </p:sp>
      <p:sp>
        <p:nvSpPr>
          <p:cNvPr id="66" name="Freeform 11"/>
          <p:cNvSpPr/>
          <p:nvPr/>
        </p:nvSpPr>
        <p:spPr>
          <a:xfrm>
            <a:off x="8272673" y="3403515"/>
            <a:ext cx="400437" cy="917202"/>
          </a:xfrm>
          <a:custGeom>
            <a:avLst/>
            <a:gdLst/>
            <a:ahLst/>
            <a:cxnLst>
              <a:cxn ang="0">
                <a:pos x="wd2" y="hd2"/>
              </a:cxn>
              <a:cxn ang="5400000">
                <a:pos x="wd2" y="hd2"/>
              </a:cxn>
              <a:cxn ang="10800000">
                <a:pos x="wd2" y="hd2"/>
              </a:cxn>
              <a:cxn ang="16200000">
                <a:pos x="wd2" y="hd2"/>
              </a:cxn>
            </a:cxnLst>
            <a:rect l="0" t="0" r="r" b="b"/>
            <a:pathLst>
              <a:path w="21600" h="21600" extrusionOk="0">
                <a:moveTo>
                  <a:pt x="0" y="4603"/>
                </a:moveTo>
                <a:cubicBezTo>
                  <a:pt x="0" y="6728"/>
                  <a:pt x="0" y="6728"/>
                  <a:pt x="0" y="6728"/>
                </a:cubicBezTo>
                <a:cubicBezTo>
                  <a:pt x="6400" y="6728"/>
                  <a:pt x="6400" y="6728"/>
                  <a:pt x="6400" y="6728"/>
                </a:cubicBezTo>
                <a:cubicBezTo>
                  <a:pt x="6400" y="17351"/>
                  <a:pt x="6400" y="17351"/>
                  <a:pt x="6400" y="17351"/>
                </a:cubicBezTo>
                <a:cubicBezTo>
                  <a:pt x="6400" y="19475"/>
                  <a:pt x="6400" y="21600"/>
                  <a:pt x="16800" y="21600"/>
                </a:cubicBezTo>
                <a:cubicBezTo>
                  <a:pt x="18400" y="21600"/>
                  <a:pt x="20000" y="21246"/>
                  <a:pt x="21600" y="21246"/>
                </a:cubicBezTo>
                <a:cubicBezTo>
                  <a:pt x="21600" y="18767"/>
                  <a:pt x="21600" y="18767"/>
                  <a:pt x="21600" y="18767"/>
                </a:cubicBezTo>
                <a:cubicBezTo>
                  <a:pt x="20800" y="19121"/>
                  <a:pt x="19200" y="19121"/>
                  <a:pt x="17600" y="19121"/>
                </a:cubicBezTo>
                <a:cubicBezTo>
                  <a:pt x="15200" y="19121"/>
                  <a:pt x="13600" y="18413"/>
                  <a:pt x="13600" y="17351"/>
                </a:cubicBezTo>
                <a:cubicBezTo>
                  <a:pt x="13600" y="6728"/>
                  <a:pt x="13600" y="6728"/>
                  <a:pt x="13600" y="6728"/>
                </a:cubicBezTo>
                <a:cubicBezTo>
                  <a:pt x="21600" y="6728"/>
                  <a:pt x="21600" y="6728"/>
                  <a:pt x="21600" y="6728"/>
                </a:cubicBezTo>
                <a:cubicBezTo>
                  <a:pt x="21600" y="4603"/>
                  <a:pt x="21600" y="4603"/>
                  <a:pt x="21600" y="4603"/>
                </a:cubicBezTo>
                <a:cubicBezTo>
                  <a:pt x="13600" y="4603"/>
                  <a:pt x="13600" y="4603"/>
                  <a:pt x="13600" y="4603"/>
                </a:cubicBezTo>
                <a:cubicBezTo>
                  <a:pt x="13600" y="0"/>
                  <a:pt x="13600" y="0"/>
                  <a:pt x="13600" y="0"/>
                </a:cubicBezTo>
                <a:cubicBezTo>
                  <a:pt x="6400" y="1062"/>
                  <a:pt x="6400" y="1062"/>
                  <a:pt x="6400" y="1062"/>
                </a:cubicBezTo>
                <a:cubicBezTo>
                  <a:pt x="6400" y="4603"/>
                  <a:pt x="6400" y="4603"/>
                  <a:pt x="6400" y="4603"/>
                </a:cubicBezTo>
                <a:lnTo>
                  <a:pt x="0" y="4603"/>
                </a:lnTo>
                <a:close/>
              </a:path>
            </a:pathLst>
          </a:custGeom>
          <a:solidFill>
            <a:srgbClr val="000000"/>
          </a:solidFill>
          <a:ln w="12700">
            <a:miter lim="400000"/>
          </a:ln>
        </p:spPr>
        <p:txBody>
          <a:bodyPr lIns="45719" rIns="45719"/>
          <a:lstStyle/>
          <a:p>
            <a:endParaRPr/>
          </a:p>
        </p:txBody>
      </p:sp>
      <p:sp>
        <p:nvSpPr>
          <p:cNvPr id="67" name="Freeform 12"/>
          <p:cNvSpPr/>
          <p:nvPr/>
        </p:nvSpPr>
        <p:spPr>
          <a:xfrm>
            <a:off x="5776098" y="3282713"/>
            <a:ext cx="803111" cy="100892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9200" y="21600"/>
                  <a:pt x="9200" y="21600"/>
                  <a:pt x="9200" y="21600"/>
                </a:cubicBezTo>
                <a:cubicBezTo>
                  <a:pt x="20400" y="21600"/>
                  <a:pt x="21600" y="13863"/>
                  <a:pt x="21600" y="10961"/>
                </a:cubicBezTo>
                <a:cubicBezTo>
                  <a:pt x="21600" y="8060"/>
                  <a:pt x="20400" y="0"/>
                  <a:pt x="9200" y="0"/>
                </a:cubicBezTo>
                <a:cubicBezTo>
                  <a:pt x="0" y="0"/>
                  <a:pt x="0" y="0"/>
                  <a:pt x="0" y="0"/>
                </a:cubicBezTo>
                <a:lnTo>
                  <a:pt x="0" y="21600"/>
                </a:lnTo>
                <a:close/>
                <a:moveTo>
                  <a:pt x="3600" y="2579"/>
                </a:moveTo>
                <a:cubicBezTo>
                  <a:pt x="9200" y="2579"/>
                  <a:pt x="9200" y="2579"/>
                  <a:pt x="9200" y="2579"/>
                </a:cubicBezTo>
                <a:cubicBezTo>
                  <a:pt x="15200" y="2579"/>
                  <a:pt x="18000" y="6448"/>
                  <a:pt x="18000" y="10961"/>
                </a:cubicBezTo>
                <a:cubicBezTo>
                  <a:pt x="18000" y="15475"/>
                  <a:pt x="15200" y="19021"/>
                  <a:pt x="9200" y="19021"/>
                </a:cubicBezTo>
                <a:cubicBezTo>
                  <a:pt x="3600" y="19021"/>
                  <a:pt x="3600" y="19021"/>
                  <a:pt x="3600" y="19021"/>
                </a:cubicBezTo>
                <a:lnTo>
                  <a:pt x="3600" y="2579"/>
                </a:lnTo>
                <a:close/>
              </a:path>
            </a:pathLst>
          </a:custGeom>
          <a:solidFill>
            <a:srgbClr val="000000"/>
          </a:solidFill>
          <a:ln w="12700">
            <a:miter lim="400000"/>
          </a:ln>
        </p:spPr>
        <p:txBody>
          <a:bodyPr lIns="45719" rIns="45719"/>
          <a:lstStyle/>
          <a:p>
            <a:endParaRPr/>
          </a:p>
        </p:txBody>
      </p:sp>
      <p:sp>
        <p:nvSpPr>
          <p:cNvPr id="68" name="Title Text"/>
          <p:cNvSpPr txBox="1">
            <a:spLocks noGrp="1"/>
          </p:cNvSpPr>
          <p:nvPr>
            <p:ph type="title"/>
          </p:nvPr>
        </p:nvSpPr>
        <p:spPr>
          <a:xfrm>
            <a:off x="609600" y="274637"/>
            <a:ext cx="10972800" cy="13255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Title Text</a:t>
            </a:r>
          </a:p>
        </p:txBody>
      </p:sp>
      <p:sp>
        <p:nvSpPr>
          <p:cNvPr id="69"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lstStyle/>
          <a:p>
            <a:r>
              <a:t>Body Level One</a:t>
            </a:r>
          </a:p>
          <a:p>
            <a:pPr lvl="1"/>
            <a:r>
              <a:t>Body Level Two</a:t>
            </a:r>
          </a:p>
          <a:p>
            <a:pPr lvl="2"/>
            <a:r>
              <a:t>Body Level Three</a:t>
            </a:r>
          </a:p>
          <a:p>
            <a:pPr lvl="3"/>
            <a:r>
              <a:t>Body Level Four</a:t>
            </a:r>
          </a:p>
          <a:p>
            <a:pPr lvl="4"/>
            <a:r>
              <a:t>Body Level Five</a:t>
            </a:r>
          </a:p>
        </p:txBody>
      </p:sp>
      <p:sp>
        <p:nvSpPr>
          <p:cNvPr id="70" name="Slide Number"/>
          <p:cNvSpPr txBox="1">
            <a:spLocks noGrp="1"/>
          </p:cNvSpPr>
          <p:nvPr>
            <p:ph type="sldNum" sz="quarter" idx="2"/>
          </p:nvPr>
        </p:nvSpPr>
        <p:spPr>
          <a:xfrm>
            <a:off x="5892800" y="6172200"/>
            <a:ext cx="2844800" cy="368301"/>
          </a:xfrm>
          <a:prstGeom prst="rect">
            <a:avLst/>
          </a:prstGeom>
          <a:ln w="12700">
            <a:miter lim="400000"/>
          </a:ln>
        </p:spPr>
        <p:txBody>
          <a:bodyPr wrap="none" lIns="0" tIns="0" rIns="0" bIns="0" anchor="ctr">
            <a:spAutoFit/>
          </a:bodyPr>
          <a:lstStyle>
            <a:lvl1pPr algn="r">
              <a:defRPr sz="1200">
                <a:solidFill>
                  <a:srgbClr val="A6A6A6"/>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2" r:id="rId2"/>
    <p:sldLayoutId id="2147483653" r:id="rId3"/>
    <p:sldLayoutId id="2147483654" r:id="rId4"/>
    <p:sldLayoutId id="2147483656" r:id="rId5"/>
    <p:sldLayoutId id="2147483657" r:id="rId6"/>
    <p:sldLayoutId id="2147483668" r:id="rId7"/>
    <p:sldLayoutId id="2147483669" r:id="rId8"/>
    <p:sldLayoutId id="2147483673" r:id="rId9"/>
    <p:sldLayoutId id="2147483674" r:id="rId10"/>
  </p:sldLayoutIdLst>
  <p:transition spd="med"/>
  <p:txStyles>
    <p:titleStyle>
      <a:lvl1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1pPr>
      <a:lvl2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2pPr>
      <a:lvl3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3pPr>
      <a:lvl4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4pPr>
      <a:lvl5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5pPr>
      <a:lvl6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6pPr>
      <a:lvl7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7pPr>
      <a:lvl8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8pPr>
      <a:lvl9pPr marL="0" marR="0" indent="0" algn="l" defTabSz="914400" rtl="0" eaLnBrk="1" latinLnBrk="0" hangingPunct="1">
        <a:lnSpc>
          <a:spcPct val="90000"/>
        </a:lnSpc>
        <a:spcBef>
          <a:spcPts val="0"/>
        </a:spcBef>
        <a:spcAft>
          <a:spcPts val="0"/>
        </a:spcAft>
        <a:buClrTx/>
        <a:buSzTx/>
        <a:buFontTx/>
        <a:buNone/>
        <a:tabLst>
          <a:tab pos="1244600" algn="l"/>
        </a:tabLst>
        <a:defRPr sz="3200" b="0" i="0" u="none" strike="noStrike" cap="none" spc="0" baseline="0">
          <a:solidFill>
            <a:schemeClr val="accent1"/>
          </a:solidFill>
          <a:uFillTx/>
          <a:latin typeface="Roboto Slab Regular Regular"/>
          <a:ea typeface="Roboto Slab Regular Regular"/>
          <a:cs typeface="Roboto Slab Regular Regular"/>
          <a:sym typeface="Roboto Slab Regular Regular"/>
        </a:defRPr>
      </a:lvl9pPr>
    </p:titleStyle>
    <p:bodyStyle>
      <a:lvl1pPr marL="263525" marR="0" indent="-263525" algn="l" defTabSz="719137" rtl="0" eaLnBrk="1" latinLnBrk="0" hangingPunct="1">
        <a:lnSpc>
          <a:spcPct val="90000"/>
        </a:lnSpc>
        <a:spcBef>
          <a:spcPts val="1200"/>
        </a:spcBef>
        <a:spcAft>
          <a:spcPts val="0"/>
        </a:spcAft>
        <a:buClr>
          <a:schemeClr val="accent1"/>
        </a:buClr>
        <a:buSzPct val="100000"/>
        <a:buFontTx/>
        <a:buChar char="▪"/>
        <a:tabLst/>
        <a:defRPr sz="1600" b="0" i="0" u="none" strike="noStrike" cap="none" spc="0" baseline="0">
          <a:solidFill>
            <a:srgbClr val="000000"/>
          </a:solidFill>
          <a:uFillTx/>
          <a:latin typeface="Arial"/>
          <a:ea typeface="Arial"/>
          <a:cs typeface="Arial"/>
          <a:sym typeface="Arial"/>
        </a:defRPr>
      </a:lvl1pPr>
      <a:lvl2pPr marL="538162" marR="0" indent="-274638" algn="l" defTabSz="719137" rtl="0" eaLnBrk="1" latinLnBrk="0" hangingPunct="1">
        <a:lnSpc>
          <a:spcPct val="90000"/>
        </a:lnSpc>
        <a:spcBef>
          <a:spcPts val="1200"/>
        </a:spcBef>
        <a:spcAft>
          <a:spcPts val="0"/>
        </a:spcAft>
        <a:buClr>
          <a:schemeClr val="accent1"/>
        </a:buClr>
        <a:buSzPct val="100000"/>
        <a:buFontTx/>
        <a:buChar char="▪"/>
        <a:tabLst/>
        <a:defRPr sz="1600" b="0" i="0" u="none" strike="noStrike" cap="none" spc="0" baseline="0">
          <a:solidFill>
            <a:srgbClr val="000000"/>
          </a:solidFill>
          <a:uFillTx/>
          <a:latin typeface="Arial"/>
          <a:ea typeface="Arial"/>
          <a:cs typeface="Arial"/>
          <a:sym typeface="Arial"/>
        </a:defRPr>
      </a:lvl2pPr>
      <a:lvl3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3pPr>
      <a:lvl4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4pPr>
      <a:lvl5pPr marL="263525" marR="0" indent="-263525" algn="l" defTabSz="719137" rtl="0" eaLnBrk="1" latinLnBrk="0" hangingPunct="1">
        <a:lnSpc>
          <a:spcPct val="90000"/>
        </a:lnSpc>
        <a:spcBef>
          <a:spcPts val="1200"/>
        </a:spcBef>
        <a:spcAft>
          <a:spcPts val="0"/>
        </a:spcAft>
        <a:buClr>
          <a:schemeClr val="accent1"/>
        </a:buClr>
        <a:buSzPct val="100000"/>
        <a:buFont typeface="Wingdings"/>
        <a:buAutoNum type="arabicPeriod"/>
        <a:tabLst/>
        <a:defRPr sz="1600" b="0" i="0" u="none" strike="noStrike" cap="none" spc="0" baseline="0">
          <a:solidFill>
            <a:srgbClr val="000000"/>
          </a:solidFill>
          <a:uFillTx/>
          <a:latin typeface="Arial"/>
          <a:ea typeface="Arial"/>
          <a:cs typeface="Arial"/>
          <a:sym typeface="Arial"/>
        </a:defRPr>
      </a:lvl5pPr>
      <a:lvl6pPr marL="538162" marR="0" indent="-276225" algn="l" defTabSz="719137" rtl="0" eaLnBrk="1" latinLnBrk="0" hangingPunct="1">
        <a:lnSpc>
          <a:spcPct val="90000"/>
        </a:lnSpc>
        <a:spcBef>
          <a:spcPts val="1200"/>
        </a:spcBef>
        <a:spcAft>
          <a:spcPts val="0"/>
        </a:spcAft>
        <a:buClr>
          <a:schemeClr val="accent1"/>
        </a:buClr>
        <a:buSzPct val="100000"/>
        <a:buFont typeface="Wingdings"/>
        <a:buAutoNum type="alphaLcPeriod"/>
        <a:tabLst/>
        <a:defRPr sz="1600" b="0" i="0" u="none" strike="noStrike" cap="none" spc="0" baseline="0">
          <a:solidFill>
            <a:srgbClr val="000000"/>
          </a:solidFill>
          <a:uFillTx/>
          <a:latin typeface="Arial"/>
          <a:ea typeface="Arial"/>
          <a:cs typeface="Arial"/>
          <a:sym typeface="Arial"/>
        </a:defRPr>
      </a:lvl6pPr>
      <a:lvl7pPr marL="538162" marR="0" indent="-276225" algn="l" defTabSz="719137" rtl="0" eaLnBrk="1" latinLnBrk="0" hangingPunct="1">
        <a:lnSpc>
          <a:spcPct val="90000"/>
        </a:lnSpc>
        <a:spcBef>
          <a:spcPts val="1200"/>
        </a:spcBef>
        <a:spcAft>
          <a:spcPts val="0"/>
        </a:spcAft>
        <a:buClr>
          <a:schemeClr val="accent1"/>
        </a:buClr>
        <a:buSzPct val="100000"/>
        <a:buFontTx/>
        <a:buChar char="▪"/>
        <a:tabLst/>
        <a:defRPr sz="1600" b="0" i="0" u="none" strike="noStrike" cap="none" spc="0" baseline="0">
          <a:solidFill>
            <a:srgbClr val="000000"/>
          </a:solidFill>
          <a:uFillTx/>
          <a:latin typeface="Arial"/>
          <a:ea typeface="Arial"/>
          <a:cs typeface="Arial"/>
          <a:sym typeface="Arial"/>
        </a:defRPr>
      </a:lvl7pPr>
      <a:lvl8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8pPr>
      <a:lvl9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9pPr>
    </p:bodyStyle>
    <p:otherStyle>
      <a:lvl1pPr marL="0" marR="0" indent="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1pPr>
      <a:lvl2pPr marL="0" marR="0" indent="4572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2pPr>
      <a:lvl3pPr marL="0" marR="0" indent="9144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3pPr>
      <a:lvl4pPr marL="0" marR="0" indent="13716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4pPr>
      <a:lvl5pPr marL="0" marR="0" indent="18288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5pPr>
      <a:lvl6pPr marL="0" marR="0" indent="22860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6pPr>
      <a:lvl7pPr marL="0" marR="0" indent="27432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7pPr>
      <a:lvl8pPr marL="0" marR="0" indent="32004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8pPr>
      <a:lvl9pPr marL="0" marR="0" indent="3657600" algn="r" defTabSz="914400" rtl="0" eaLnBrk="1" latinLnBrk="0" hangingPunct="1">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floristevito/SEN9120_Advanced_Agent_Based_Modelling"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51" name="Tijdelijke aanduiding voor afbeelding 38"/>
          <p:cNvGrpSpPr/>
          <p:nvPr/>
        </p:nvGrpSpPr>
        <p:grpSpPr>
          <a:xfrm>
            <a:off x="4852465" y="0"/>
            <a:ext cx="7339534" cy="6858000"/>
            <a:chOff x="0" y="0"/>
            <a:chExt cx="7339532" cy="6858000"/>
          </a:xfrm>
        </p:grpSpPr>
        <p:sp>
          <p:nvSpPr>
            <p:cNvPr id="3149" name="Rectangle"/>
            <p:cNvSpPr/>
            <p:nvPr/>
          </p:nvSpPr>
          <p:spPr>
            <a:xfrm>
              <a:off x="0" y="0"/>
              <a:ext cx="7339533" cy="6858000"/>
            </a:xfrm>
            <a:prstGeom prst="rect">
              <a:avLst/>
            </a:prstGeom>
            <a:solidFill>
              <a:srgbClr val="F2F2F2">
                <a:alpha val="80000"/>
              </a:srgbClr>
            </a:solidFill>
            <a:ln w="12700" cap="flat">
              <a:noFill/>
              <a:miter lim="400000"/>
            </a:ln>
            <a:effectLst/>
          </p:spPr>
          <p:txBody>
            <a:bodyPr wrap="square" lIns="45719" tIns="45719" rIns="45719" bIns="45719" numCol="1" anchor="ctr">
              <a:noAutofit/>
            </a:bodyPr>
            <a:lstStyle/>
            <a:p>
              <a:endParaRPr/>
            </a:p>
          </p:txBody>
        </p:sp>
        <p:pic>
          <p:nvPicPr>
            <p:cNvPr id="3150" name="image11.jpeg" descr="image11.jpeg"/>
            <p:cNvPicPr>
              <a:picLocks noChangeAspect="1"/>
            </p:cNvPicPr>
            <p:nvPr/>
          </p:nvPicPr>
          <p:blipFill>
            <a:blip r:embed="rId2"/>
            <a:srcRect t="32" b="32"/>
            <a:stretch>
              <a:fillRect/>
            </a:stretch>
          </p:blipFill>
          <p:spPr>
            <a:xfrm>
              <a:off x="0" y="-1"/>
              <a:ext cx="7339533" cy="6858002"/>
            </a:xfrm>
            <a:prstGeom prst="rect">
              <a:avLst/>
            </a:prstGeom>
            <a:ln w="12700" cap="flat">
              <a:noFill/>
              <a:miter lim="400000"/>
            </a:ln>
            <a:effectLst/>
          </p:spPr>
        </p:pic>
      </p:grpSp>
      <p:sp>
        <p:nvSpPr>
          <p:cNvPr id="3152" name="Ondertitel 23"/>
          <p:cNvSpPr txBox="1">
            <a:spLocks noGrp="1"/>
          </p:cNvSpPr>
          <p:nvPr>
            <p:ph type="body" sz="quarter" idx="1"/>
          </p:nvPr>
        </p:nvSpPr>
        <p:spPr>
          <a:xfrm>
            <a:off x="698500" y="4883660"/>
            <a:ext cx="3729203" cy="248473"/>
          </a:xfrm>
          <a:prstGeom prst="rect">
            <a:avLst/>
          </a:prstGeom>
        </p:spPr>
        <p:txBody>
          <a:bodyPr>
            <a:normAutofit/>
          </a:bodyPr>
          <a:lstStyle/>
          <a:p>
            <a:r>
              <a:rPr lang="en-US" dirty="0"/>
              <a:t>25-01-2022</a:t>
            </a:r>
          </a:p>
        </p:txBody>
      </p:sp>
      <p:sp>
        <p:nvSpPr>
          <p:cNvPr id="3153" name="Tijdelijke aanduiding voor tekst 18"/>
          <p:cNvSpPr>
            <a:spLocks noGrp="1"/>
          </p:cNvSpPr>
          <p:nvPr>
            <p:ph type="body" idx="2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dirty="0"/>
              <a:t>VTG capacity of EVs in the Netherlands</a:t>
            </a:r>
            <a:endParaRPr dirty="0"/>
          </a:p>
        </p:txBody>
      </p:sp>
      <p:sp>
        <p:nvSpPr>
          <p:cNvPr id="3154" name="Tijdelijke aanduiding voor tekst 42"/>
          <p:cNvSpPr>
            <a:spLocks noGrp="1"/>
          </p:cNvSpPr>
          <p:nvPr>
            <p:ph type="body" idx="23"/>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25000" lnSpcReduction="20000"/>
          </a:bodyPr>
          <a:lstStyle/>
          <a:p>
            <a:r>
              <a:t> </a:t>
            </a:r>
          </a:p>
        </p:txBody>
      </p:sp>
    </p:spTree>
  </p:cSld>
  <p:clrMapOvr>
    <a:masterClrMapping/>
  </p:clrMapOvr>
  <mc:AlternateContent xmlns:mc="http://schemas.openxmlformats.org/markup-compatibility/2006" xmlns:p14="http://schemas.microsoft.com/office/powerpoint/2010/main">
    <mc:Choice Requires="p14">
      <p:transition spd="slow" p14:dur="1200">
        <p:push dir="u"/>
      </p:transition>
    </mc:Choice>
    <mc:Fallback xmlns="" xmlns:m="http://schemas.openxmlformats.org/officeDocument/2006/math" xmlns:a14="http://schemas.microsoft.com/office/drawing/2010/main">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a:t>Unit testing</a:t>
            </a:r>
            <a:endParaRPr dirty="0"/>
          </a:p>
        </p:txBody>
      </p:sp>
      <p:sp>
        <p:nvSpPr>
          <p:cNvPr id="3177" name="Tijdelijke aanduiding voor verticale tekst 11"/>
          <p:cNvSpPr>
            <a:spLocks noGrp="1"/>
          </p:cNvSpPr>
          <p:nvPr>
            <p:ph type="body" idx="22"/>
          </p:nvPr>
        </p:nvSpPr>
        <p:spPr>
          <a:xfrm>
            <a:off x="705145" y="1591899"/>
            <a:ext cx="6768805" cy="435646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0" indent="0">
              <a:buNone/>
            </a:pPr>
            <a:r>
              <a:rPr lang="en-US" sz="2000" dirty="0"/>
              <a:t>Unit tests were conducted to test the model’s internal consistency </a:t>
            </a:r>
            <a:r>
              <a:rPr lang="en-US" sz="2000" dirty="0" err="1"/>
              <a:t>Sobol</a:t>
            </a:r>
            <a:r>
              <a:rPr lang="en-US" sz="2000" dirty="0"/>
              <a:t> – sensitivity analysis</a:t>
            </a:r>
          </a:p>
          <a:p>
            <a:r>
              <a:rPr lang="en-US" sz="2000" dirty="0"/>
              <a:t>21 unit test were made and passed</a:t>
            </a:r>
          </a:p>
          <a:p>
            <a:r>
              <a:rPr lang="en-US" sz="2000" dirty="0"/>
              <a:t>The tests were used to test the behavior of individual EV’s or model components.</a:t>
            </a:r>
          </a:p>
          <a:p>
            <a:pPr marL="0" indent="0">
              <a:buNone/>
            </a:pPr>
            <a:r>
              <a:rPr lang="en-US" sz="2000" dirty="0"/>
              <a:t>Examples of things that were tested: </a:t>
            </a:r>
          </a:p>
          <a:p>
            <a:r>
              <a:rPr lang="en-US" sz="2000" dirty="0"/>
              <a:t>Range of EV’s should not exceed a certain level. </a:t>
            </a:r>
          </a:p>
          <a:p>
            <a:r>
              <a:rPr lang="en-US" sz="2000" dirty="0"/>
              <a:t>EV’s should leave when it’s departure time</a:t>
            </a:r>
          </a:p>
          <a:p>
            <a:r>
              <a:rPr lang="en-US" sz="2000" dirty="0"/>
              <a:t>EV’s should discharge when driving</a:t>
            </a:r>
          </a:p>
          <a:p>
            <a:r>
              <a:rPr lang="en-US" sz="2000" dirty="0"/>
              <a:t>EV’s should charge when the battery is too low to depart.</a:t>
            </a:r>
          </a:p>
          <a:p>
            <a:endParaRPr lang="en-US" sz="2000" dirty="0"/>
          </a:p>
          <a:p>
            <a:endParaRPr lang="en-US" sz="2000" dirty="0"/>
          </a:p>
          <a:p>
            <a:endParaRPr lang="en-US" sz="2000" dirty="0"/>
          </a:p>
          <a:p>
            <a:endParaRPr lang="en-US" sz="2000" dirty="0"/>
          </a:p>
          <a:p>
            <a:endParaRPr lang="en-US" sz="2000"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spTree>
    <p:extLst>
      <p:ext uri="{BB962C8B-B14F-4D97-AF65-F5344CB8AC3E}">
        <p14:creationId xmlns:p14="http://schemas.microsoft.com/office/powerpoint/2010/main" val="2469674526"/>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err="1"/>
              <a:t>Sobol</a:t>
            </a:r>
            <a:r>
              <a:rPr lang="en-US" dirty="0"/>
              <a:t> analysis</a:t>
            </a:r>
            <a:endParaRPr dirty="0"/>
          </a:p>
        </p:txBody>
      </p:sp>
      <p:sp>
        <p:nvSpPr>
          <p:cNvPr id="3177" name="Tijdelijke aanduiding voor verticale tekst 11"/>
          <p:cNvSpPr>
            <a:spLocks noGrp="1"/>
          </p:cNvSpPr>
          <p:nvPr>
            <p:ph type="body" idx="22"/>
          </p:nvPr>
        </p:nvSpPr>
        <p:spPr>
          <a:xfrm>
            <a:off x="705145" y="1591899"/>
            <a:ext cx="4965405" cy="435646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indent="0">
              <a:buNone/>
            </a:pPr>
            <a:r>
              <a:rPr lang="en-US" sz="2000" dirty="0" err="1"/>
              <a:t>Sobol</a:t>
            </a:r>
            <a:r>
              <a:rPr lang="en-US" sz="2000" dirty="0"/>
              <a:t> sensitivity analysis was conducted to test the model sensitivity to input variation. </a:t>
            </a:r>
          </a:p>
          <a:p>
            <a:r>
              <a:rPr lang="en-US" sz="2000" dirty="0"/>
              <a:t>A variation in the amount of smart charging cars changes the mean power demand most significantly. </a:t>
            </a:r>
          </a:p>
          <a:p>
            <a:pPr marL="0" indent="0">
              <a:buNone/>
            </a:pPr>
            <a:endParaRPr lang="en-US" sz="2000" dirty="0"/>
          </a:p>
          <a:p>
            <a:endParaRPr lang="en-US" sz="2000" dirty="0"/>
          </a:p>
          <a:p>
            <a:endParaRPr lang="en-US" sz="2000" dirty="0"/>
          </a:p>
          <a:p>
            <a:endParaRPr lang="en-US" sz="2000" dirty="0"/>
          </a:p>
          <a:p>
            <a:endParaRPr lang="en-US" sz="2000" dirty="0"/>
          </a:p>
          <a:p>
            <a:endParaRPr lang="en-US" sz="2000"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pic>
        <p:nvPicPr>
          <p:cNvPr id="3" name="Picture 2" descr="Chart&#10;&#10;Description automatically generated">
            <a:extLst>
              <a:ext uri="{FF2B5EF4-FFF2-40B4-BE49-F238E27FC236}">
                <a16:creationId xmlns:a16="http://schemas.microsoft.com/office/drawing/2014/main" id="{015DAB71-28DA-4747-BA85-AB89A476E163}"/>
              </a:ext>
            </a:extLst>
          </p:cNvPr>
          <p:cNvPicPr>
            <a:picLocks noChangeAspect="1"/>
          </p:cNvPicPr>
          <p:nvPr/>
        </p:nvPicPr>
        <p:blipFill rotWithShape="1">
          <a:blip r:embed="rId2">
            <a:extLst>
              <a:ext uri="{28A0092B-C50C-407E-A947-70E740481C1C}">
                <a14:useLocalDpi xmlns:a14="http://schemas.microsoft.com/office/drawing/2010/main" val="0"/>
              </a:ext>
            </a:extLst>
          </a:blip>
          <a:srcRect l="7285" t="7055" r="8242" b="7518"/>
          <a:stretch/>
        </p:blipFill>
        <p:spPr>
          <a:xfrm>
            <a:off x="6096000" y="986699"/>
            <a:ext cx="5591175" cy="4240789"/>
          </a:xfrm>
          <a:prstGeom prst="rect">
            <a:avLst/>
          </a:prstGeom>
        </p:spPr>
      </p:pic>
    </p:spTree>
    <p:extLst>
      <p:ext uri="{BB962C8B-B14F-4D97-AF65-F5344CB8AC3E}">
        <p14:creationId xmlns:p14="http://schemas.microsoft.com/office/powerpoint/2010/main" val="1483550366"/>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err="1"/>
              <a:t>Sobol</a:t>
            </a:r>
            <a:r>
              <a:rPr lang="en-US" dirty="0"/>
              <a:t> analysis</a:t>
            </a:r>
            <a:endParaRPr dirty="0"/>
          </a:p>
        </p:txBody>
      </p:sp>
      <p:sp>
        <p:nvSpPr>
          <p:cNvPr id="3177" name="Tijdelijke aanduiding voor verticale tekst 11"/>
          <p:cNvSpPr>
            <a:spLocks noGrp="1"/>
          </p:cNvSpPr>
          <p:nvPr>
            <p:ph type="body" idx="22"/>
          </p:nvPr>
        </p:nvSpPr>
        <p:spPr>
          <a:xfrm>
            <a:off x="705145" y="1591899"/>
            <a:ext cx="4965405" cy="435646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sz="2000" dirty="0"/>
              <a:t>A variation in the VTG percentage changed the mean VTG capacity most significantly. </a:t>
            </a:r>
          </a:p>
          <a:p>
            <a:pPr marL="0" indent="0">
              <a:buNone/>
            </a:pPr>
            <a:endParaRPr lang="en-US" sz="2000" dirty="0"/>
          </a:p>
          <a:p>
            <a:endParaRPr lang="en-US" sz="2000" dirty="0"/>
          </a:p>
          <a:p>
            <a:endParaRPr lang="en-US" sz="2000" dirty="0"/>
          </a:p>
          <a:p>
            <a:endParaRPr lang="en-US" sz="2000" dirty="0"/>
          </a:p>
          <a:p>
            <a:endParaRPr lang="en-US" sz="2000" dirty="0"/>
          </a:p>
          <a:p>
            <a:endParaRPr lang="en-US" sz="2000"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12</a:t>
            </a:fld>
            <a:endParaRPr/>
          </a:p>
        </p:txBody>
      </p:sp>
      <p:pic>
        <p:nvPicPr>
          <p:cNvPr id="4" name="Picture 3" descr="Chart, waterfall chart&#10;&#10;Description automatically generated">
            <a:extLst>
              <a:ext uri="{FF2B5EF4-FFF2-40B4-BE49-F238E27FC236}">
                <a16:creationId xmlns:a16="http://schemas.microsoft.com/office/drawing/2014/main" id="{32865679-08C7-48B9-8BF6-2AB1781E82AB}"/>
              </a:ext>
            </a:extLst>
          </p:cNvPr>
          <p:cNvPicPr>
            <a:picLocks noChangeAspect="1"/>
          </p:cNvPicPr>
          <p:nvPr/>
        </p:nvPicPr>
        <p:blipFill rotWithShape="1">
          <a:blip r:embed="rId2">
            <a:extLst>
              <a:ext uri="{28A0092B-C50C-407E-A947-70E740481C1C}">
                <a14:useLocalDpi xmlns:a14="http://schemas.microsoft.com/office/drawing/2010/main" val="0"/>
              </a:ext>
            </a:extLst>
          </a:blip>
          <a:srcRect l="7286" t="6128" r="6280" b="6592"/>
          <a:stretch/>
        </p:blipFill>
        <p:spPr>
          <a:xfrm>
            <a:off x="5835650" y="986699"/>
            <a:ext cx="6175957" cy="4677290"/>
          </a:xfrm>
          <a:prstGeom prst="rect">
            <a:avLst/>
          </a:prstGeom>
        </p:spPr>
      </p:pic>
    </p:spTree>
    <p:extLst>
      <p:ext uri="{BB962C8B-B14F-4D97-AF65-F5344CB8AC3E}">
        <p14:creationId xmlns:p14="http://schemas.microsoft.com/office/powerpoint/2010/main" val="2391013910"/>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err="1"/>
              <a:t>Pairplots</a:t>
            </a:r>
            <a:r>
              <a:rPr lang="en-US" dirty="0"/>
              <a:t> </a:t>
            </a:r>
            <a:endParaRPr dirty="0"/>
          </a:p>
        </p:txBody>
      </p:sp>
      <p:sp>
        <p:nvSpPr>
          <p:cNvPr id="3177" name="Tijdelijke aanduiding voor verticale tekst 11"/>
          <p:cNvSpPr>
            <a:spLocks noGrp="1"/>
          </p:cNvSpPr>
          <p:nvPr>
            <p:ph type="body" idx="22"/>
          </p:nvPr>
        </p:nvSpPr>
        <p:spPr>
          <a:xfrm>
            <a:off x="705145" y="1591899"/>
            <a:ext cx="4965405" cy="435646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indent="0">
              <a:buNone/>
            </a:pPr>
            <a:r>
              <a:rPr lang="en-US" sz="2000" dirty="0"/>
              <a:t>A </a:t>
            </a:r>
            <a:r>
              <a:rPr lang="en-US" sz="2000" dirty="0" err="1"/>
              <a:t>pairplot</a:t>
            </a:r>
            <a:r>
              <a:rPr lang="en-US" sz="2000" dirty="0"/>
              <a:t> of the model was constructed to see how the model’s variables relate. </a:t>
            </a:r>
          </a:p>
          <a:p>
            <a:endParaRPr lang="en-US" sz="2000" dirty="0"/>
          </a:p>
          <a:p>
            <a:endParaRPr lang="en-US" sz="2000" dirty="0"/>
          </a:p>
          <a:p>
            <a:endParaRPr lang="en-US" sz="2000" dirty="0"/>
          </a:p>
          <a:p>
            <a:endParaRPr lang="en-US" sz="2000" dirty="0"/>
          </a:p>
          <a:p>
            <a:endParaRPr lang="en-US" sz="2000"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13</a:t>
            </a:fld>
            <a:endParaRPr/>
          </a:p>
        </p:txBody>
      </p:sp>
    </p:spTree>
    <p:extLst>
      <p:ext uri="{BB962C8B-B14F-4D97-AF65-F5344CB8AC3E}">
        <p14:creationId xmlns:p14="http://schemas.microsoft.com/office/powerpoint/2010/main" val="2197061511"/>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9"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A6A6A6"/>
                </a:solidFill>
              </a:defRPr>
            </a:lvl1pPr>
          </a:lstStyle>
          <a:p>
            <a:r>
              <a:t>09-10-2020</a:t>
            </a:r>
          </a:p>
        </p:txBody>
      </p:sp>
      <p:sp>
        <p:nvSpPr>
          <p:cNvPr id="3170"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pic>
        <p:nvPicPr>
          <p:cNvPr id="7" name="Picture 6" descr="A picture containing shoji, window, crossword puzzle&#10;&#10;Description automatically generated">
            <a:extLst>
              <a:ext uri="{FF2B5EF4-FFF2-40B4-BE49-F238E27FC236}">
                <a16:creationId xmlns:a16="http://schemas.microsoft.com/office/drawing/2014/main" id="{BB1FE181-8128-41D8-B514-702F75A7B0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3554" y="0"/>
            <a:ext cx="7084892" cy="6858000"/>
          </a:xfrm>
          <a:prstGeom prst="rect">
            <a:avLst/>
          </a:prstGeom>
        </p:spPr>
      </p:pic>
    </p:spTree>
    <p:extLst>
      <p:ext uri="{BB962C8B-B14F-4D97-AF65-F5344CB8AC3E}">
        <p14:creationId xmlns:p14="http://schemas.microsoft.com/office/powerpoint/2010/main" val="1318041914"/>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a:t>Results</a:t>
            </a:r>
            <a:endParaRPr dirty="0"/>
          </a:p>
        </p:txBody>
      </p:sp>
      <p:sp>
        <p:nvSpPr>
          <p:cNvPr id="3177" name="Tijdelijke aanduiding voor verticale tekst 11"/>
          <p:cNvSpPr>
            <a:spLocks noGrp="1"/>
          </p:cNvSpPr>
          <p:nvPr>
            <p:ph type="body" idx="2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0" indent="0">
              <a:buNone/>
            </a:pPr>
            <a:r>
              <a:rPr lang="en-US" sz="2000" dirty="0"/>
              <a:t>The runs/profiles generated for the ETM were plotted in graphs. We will discuss the following output </a:t>
            </a:r>
            <a:r>
              <a:rPr lang="en-US" sz="2000" dirty="0" err="1"/>
              <a:t>variabels</a:t>
            </a:r>
            <a:r>
              <a:rPr lang="en-US" sz="2000" dirty="0"/>
              <a:t>:</a:t>
            </a:r>
          </a:p>
          <a:p>
            <a:pPr marL="0" indent="0">
              <a:buNone/>
            </a:pPr>
            <a:endParaRPr lang="en-US" sz="2000" dirty="0"/>
          </a:p>
          <a:p>
            <a:r>
              <a:rPr lang="en-US" sz="2000" dirty="0"/>
              <a:t>The VTG capacity </a:t>
            </a:r>
          </a:p>
          <a:p>
            <a:r>
              <a:rPr lang="en-US" sz="2000" dirty="0"/>
              <a:t>Mean battery percentage</a:t>
            </a:r>
          </a:p>
          <a:p>
            <a:r>
              <a:rPr lang="en-US" sz="2000" dirty="0"/>
              <a:t>Power demand</a:t>
            </a:r>
          </a:p>
          <a:p>
            <a:endParaRPr lang="en-US" sz="2000" dirty="0"/>
          </a:p>
          <a:p>
            <a:endParaRPr lang="en-US" sz="2000" dirty="0"/>
          </a:p>
          <a:p>
            <a:endParaRPr lang="en-US" sz="2000" dirty="0"/>
          </a:p>
          <a:p>
            <a:endParaRPr lang="en-US" sz="2000"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15</a:t>
            </a:fld>
            <a:endParaRPr/>
          </a:p>
        </p:txBody>
      </p:sp>
    </p:spTree>
    <p:extLst>
      <p:ext uri="{BB962C8B-B14F-4D97-AF65-F5344CB8AC3E}">
        <p14:creationId xmlns:p14="http://schemas.microsoft.com/office/powerpoint/2010/main" val="2397876898"/>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a:t>VTG capacity over time.  </a:t>
            </a:r>
            <a:endParaRPr dirty="0"/>
          </a:p>
        </p:txBody>
      </p:sp>
      <p:sp>
        <p:nvSpPr>
          <p:cNvPr id="3177" name="Tijdelijke aanduiding voor verticale tekst 11"/>
          <p:cNvSpPr>
            <a:spLocks noGrp="1"/>
          </p:cNvSpPr>
          <p:nvPr>
            <p:ph type="body" idx="22"/>
          </p:nvPr>
        </p:nvSpPr>
        <p:spPr>
          <a:xfrm>
            <a:off x="705145" y="1591899"/>
            <a:ext cx="4965405" cy="435646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0" indent="0">
              <a:buNone/>
            </a:pPr>
            <a:r>
              <a:rPr lang="en-US" sz="2000" dirty="0"/>
              <a:t>The following figure shows the VTG capacity of all 484 runs in one picture. The time simulated in this picture was 7 days. The simulation had a warmup time of a week. </a:t>
            </a:r>
          </a:p>
          <a:p>
            <a:endParaRPr lang="en-US" sz="2000" dirty="0"/>
          </a:p>
          <a:p>
            <a:endParaRPr lang="en-US" sz="2000" dirty="0"/>
          </a:p>
          <a:p>
            <a:endParaRPr lang="en-US" sz="2000" dirty="0"/>
          </a:p>
          <a:p>
            <a:endParaRPr lang="en-US" sz="2000" dirty="0"/>
          </a:p>
          <a:p>
            <a:endParaRPr lang="en-US" sz="2000"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16</a:t>
            </a:fld>
            <a:endParaRPr/>
          </a:p>
        </p:txBody>
      </p:sp>
      <p:pic>
        <p:nvPicPr>
          <p:cNvPr id="3" name="Picture 2">
            <a:extLst>
              <a:ext uri="{FF2B5EF4-FFF2-40B4-BE49-F238E27FC236}">
                <a16:creationId xmlns:a16="http://schemas.microsoft.com/office/drawing/2014/main" id="{1E404E80-2520-4652-95A6-B6D47C5CB209}"/>
              </a:ext>
            </a:extLst>
          </p:cNvPr>
          <p:cNvPicPr>
            <a:picLocks noChangeAspect="1"/>
          </p:cNvPicPr>
          <p:nvPr/>
        </p:nvPicPr>
        <p:blipFill>
          <a:blip r:embed="rId2"/>
          <a:stretch>
            <a:fillRect/>
          </a:stretch>
        </p:blipFill>
        <p:spPr>
          <a:xfrm>
            <a:off x="5805402" y="433024"/>
            <a:ext cx="5865898" cy="5899513"/>
          </a:xfrm>
          <a:prstGeom prst="rect">
            <a:avLst/>
          </a:prstGeom>
        </p:spPr>
      </p:pic>
    </p:spTree>
    <p:extLst>
      <p:ext uri="{BB962C8B-B14F-4D97-AF65-F5344CB8AC3E}">
        <p14:creationId xmlns:p14="http://schemas.microsoft.com/office/powerpoint/2010/main" val="2920520481"/>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a:t>Average battery percentage over time.  </a:t>
            </a:r>
            <a:endParaRPr dirty="0"/>
          </a:p>
        </p:txBody>
      </p:sp>
      <p:sp>
        <p:nvSpPr>
          <p:cNvPr id="3177" name="Tijdelijke aanduiding voor verticale tekst 11"/>
          <p:cNvSpPr>
            <a:spLocks noGrp="1"/>
          </p:cNvSpPr>
          <p:nvPr>
            <p:ph type="body" idx="22"/>
          </p:nvPr>
        </p:nvSpPr>
        <p:spPr>
          <a:xfrm>
            <a:off x="705145" y="1591899"/>
            <a:ext cx="4343105" cy="435646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indent="0">
              <a:buNone/>
            </a:pPr>
            <a:r>
              <a:rPr lang="en-US" sz="2000" dirty="0"/>
              <a:t>The following figure shows the  average battery percentage of all 484 runs in one picture. The time simulated in this picture was 7 days. The simulation had a warmup time of a week. </a:t>
            </a:r>
          </a:p>
          <a:p>
            <a:endParaRPr lang="en-US" sz="2000" dirty="0"/>
          </a:p>
          <a:p>
            <a:endParaRPr lang="en-US" sz="2000" dirty="0"/>
          </a:p>
          <a:p>
            <a:endParaRPr lang="en-US" sz="2000" dirty="0"/>
          </a:p>
          <a:p>
            <a:endParaRPr lang="en-US" sz="2000" dirty="0"/>
          </a:p>
          <a:p>
            <a:endParaRPr lang="en-US" sz="2000"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17</a:t>
            </a:fld>
            <a:endParaRPr/>
          </a:p>
        </p:txBody>
      </p:sp>
      <p:pic>
        <p:nvPicPr>
          <p:cNvPr id="4" name="Picture 3">
            <a:extLst>
              <a:ext uri="{FF2B5EF4-FFF2-40B4-BE49-F238E27FC236}">
                <a16:creationId xmlns:a16="http://schemas.microsoft.com/office/drawing/2014/main" id="{7F3879DA-0213-4A16-A5DB-AF9802C0F811}"/>
              </a:ext>
            </a:extLst>
          </p:cNvPr>
          <p:cNvPicPr>
            <a:picLocks noChangeAspect="1"/>
          </p:cNvPicPr>
          <p:nvPr/>
        </p:nvPicPr>
        <p:blipFill>
          <a:blip r:embed="rId2"/>
          <a:stretch>
            <a:fillRect/>
          </a:stretch>
        </p:blipFill>
        <p:spPr>
          <a:xfrm>
            <a:off x="5613400" y="1214337"/>
            <a:ext cx="5370597" cy="5386163"/>
          </a:xfrm>
          <a:prstGeom prst="rect">
            <a:avLst/>
          </a:prstGeom>
        </p:spPr>
      </p:pic>
    </p:spTree>
    <p:extLst>
      <p:ext uri="{BB962C8B-B14F-4D97-AF65-F5344CB8AC3E}">
        <p14:creationId xmlns:p14="http://schemas.microsoft.com/office/powerpoint/2010/main" val="346234403"/>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normAutofit/>
          </a:bodyPr>
          <a:lstStyle>
            <a:lvl1pPr defTabSz="850391">
              <a:tabLst>
                <a:tab pos="1155700" algn="l"/>
              </a:tabLst>
              <a:defRPr sz="2976"/>
            </a:lvl1pPr>
          </a:lstStyle>
          <a:p>
            <a:r>
              <a:rPr lang="en-US" dirty="0"/>
              <a:t>Current power demand over time.  </a:t>
            </a:r>
            <a:endParaRPr dirty="0"/>
          </a:p>
        </p:txBody>
      </p:sp>
      <p:sp>
        <p:nvSpPr>
          <p:cNvPr id="3177" name="Tijdelijke aanduiding voor verticale tekst 11"/>
          <p:cNvSpPr>
            <a:spLocks noGrp="1"/>
          </p:cNvSpPr>
          <p:nvPr>
            <p:ph type="body" idx="22"/>
          </p:nvPr>
        </p:nvSpPr>
        <p:spPr>
          <a:xfrm>
            <a:off x="705145" y="1591899"/>
            <a:ext cx="4343105" cy="435646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0" indent="0">
              <a:buNone/>
            </a:pPr>
            <a:r>
              <a:rPr lang="en-US" sz="2000" dirty="0"/>
              <a:t>The following figure shows the  current power demand of all 484 runs in one picture. The time simulated in this picture was 7 days. The simulation had a warmup time of a week. </a:t>
            </a:r>
          </a:p>
          <a:p>
            <a:endParaRPr lang="en-US" sz="2000" dirty="0"/>
          </a:p>
          <a:p>
            <a:endParaRPr lang="en-US" sz="2000" dirty="0"/>
          </a:p>
          <a:p>
            <a:endParaRPr lang="en-US" sz="2000" dirty="0"/>
          </a:p>
          <a:p>
            <a:endParaRPr lang="en-US" sz="2000" dirty="0"/>
          </a:p>
          <a:p>
            <a:endParaRPr lang="en-US" sz="2000"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18</a:t>
            </a:fld>
            <a:endParaRPr/>
          </a:p>
        </p:txBody>
      </p:sp>
      <p:pic>
        <p:nvPicPr>
          <p:cNvPr id="3" name="Picture 2">
            <a:extLst>
              <a:ext uri="{FF2B5EF4-FFF2-40B4-BE49-F238E27FC236}">
                <a16:creationId xmlns:a16="http://schemas.microsoft.com/office/drawing/2014/main" id="{63830010-CD2D-438F-88EB-ACC97CCE85ED}"/>
              </a:ext>
            </a:extLst>
          </p:cNvPr>
          <p:cNvPicPr>
            <a:picLocks noChangeAspect="1"/>
          </p:cNvPicPr>
          <p:nvPr/>
        </p:nvPicPr>
        <p:blipFill rotWithShape="1">
          <a:blip r:embed="rId2"/>
          <a:srcRect t="2263"/>
          <a:stretch/>
        </p:blipFill>
        <p:spPr>
          <a:xfrm>
            <a:off x="6224205" y="1155700"/>
            <a:ext cx="5437829" cy="5360987"/>
          </a:xfrm>
          <a:prstGeom prst="rect">
            <a:avLst/>
          </a:prstGeom>
        </p:spPr>
      </p:pic>
    </p:spTree>
    <p:extLst>
      <p:ext uri="{BB962C8B-B14F-4D97-AF65-F5344CB8AC3E}">
        <p14:creationId xmlns:p14="http://schemas.microsoft.com/office/powerpoint/2010/main" val="587130029"/>
      </p:ext>
    </p:extLst>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ijdelijke aanduiding voor tekst 46">
            <a:extLst>
              <a:ext uri="{FF2B5EF4-FFF2-40B4-BE49-F238E27FC236}">
                <a16:creationId xmlns:a16="http://schemas.microsoft.com/office/drawing/2014/main" id="{43B21ADF-AC91-4738-AAFA-9356794F9379}"/>
              </a:ext>
            </a:extLst>
          </p:cNvPr>
          <p:cNvSpPr>
            <a:spLocks noGrp="1"/>
          </p:cNvSpPr>
          <p:nvPr>
            <p:ph type="body" sz="quarter" idx="14"/>
          </p:nvPr>
        </p:nvSpPr>
        <p:spPr>
          <a:solidFill>
            <a:srgbClr val="00A6D6"/>
          </a:solidFill>
        </p:spPr>
        <p:txBody>
          <a:bodyPr/>
          <a:lstStyle/>
          <a:p>
            <a:r>
              <a:rPr lang="nl-NL" dirty="0"/>
              <a:t> </a:t>
            </a:r>
          </a:p>
        </p:txBody>
      </p:sp>
      <p:sp>
        <p:nvSpPr>
          <p:cNvPr id="5" name="Titel 4">
            <a:extLst>
              <a:ext uri="{FF2B5EF4-FFF2-40B4-BE49-F238E27FC236}">
                <a16:creationId xmlns:a16="http://schemas.microsoft.com/office/drawing/2014/main" id="{0519F502-C245-4036-9F1B-103CAB35873E}"/>
              </a:ext>
            </a:extLst>
          </p:cNvPr>
          <p:cNvSpPr>
            <a:spLocks noGrp="1"/>
          </p:cNvSpPr>
          <p:nvPr>
            <p:ph type="title"/>
          </p:nvPr>
        </p:nvSpPr>
        <p:spPr/>
        <p:txBody>
          <a:bodyPr/>
          <a:lstStyle/>
          <a:p>
            <a:r>
              <a:rPr lang="nl-NL" dirty="0"/>
              <a:t>Bedankt voor uw aandacht</a:t>
            </a:r>
          </a:p>
        </p:txBody>
      </p:sp>
      <p:sp>
        <p:nvSpPr>
          <p:cNvPr id="23" name="Tijdelijke aanduiding voor tekst 22">
            <a:extLst>
              <a:ext uri="{FF2B5EF4-FFF2-40B4-BE49-F238E27FC236}">
                <a16:creationId xmlns:a16="http://schemas.microsoft.com/office/drawing/2014/main" id="{1B64251C-432A-419D-A275-C16685B82C40}"/>
              </a:ext>
            </a:extLst>
          </p:cNvPr>
          <p:cNvSpPr>
            <a:spLocks noGrp="1"/>
          </p:cNvSpPr>
          <p:nvPr>
            <p:ph type="body" sz="quarter" idx="4294967295"/>
          </p:nvPr>
        </p:nvSpPr>
        <p:spPr>
          <a:xfrm>
            <a:off x="698500" y="5835457"/>
            <a:ext cx="1454913" cy="688793"/>
          </a:xfrm>
        </p:spPr>
        <p:txBody>
          <a:bodyPr/>
          <a:lstStyle/>
          <a:p>
            <a:r>
              <a:rPr lang="nl-NL" dirty="0"/>
              <a:t> </a:t>
            </a:r>
          </a:p>
        </p:txBody>
      </p:sp>
      <p:sp>
        <p:nvSpPr>
          <p:cNvPr id="3" name="Subtitle 2">
            <a:extLst>
              <a:ext uri="{FF2B5EF4-FFF2-40B4-BE49-F238E27FC236}">
                <a16:creationId xmlns:a16="http://schemas.microsoft.com/office/drawing/2014/main" id="{8EA2A43D-3024-4A26-9B6E-E068B0560EB9}"/>
              </a:ext>
            </a:extLst>
          </p:cNvPr>
          <p:cNvSpPr>
            <a:spLocks noGrp="1"/>
          </p:cNvSpPr>
          <p:nvPr>
            <p:ph type="subTitle" idx="1"/>
          </p:nvPr>
        </p:nvSpPr>
        <p:spPr/>
        <p:txBody>
          <a:bodyPr/>
          <a:lstStyle/>
          <a:p>
            <a:r>
              <a:rPr lang="en-US" dirty="0"/>
              <a:t>25-01-2022</a:t>
            </a:r>
          </a:p>
        </p:txBody>
      </p:sp>
    </p:spTree>
    <p:extLst>
      <p:ext uri="{BB962C8B-B14F-4D97-AF65-F5344CB8AC3E}">
        <p14:creationId xmlns:p14="http://schemas.microsoft.com/office/powerpoint/2010/main" val="1062321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7" name="Titel 9"/>
          <p:cNvSpPr txBox="1">
            <a:spLocks noGrp="1"/>
          </p:cNvSpPr>
          <p:nvPr>
            <p:ph type="title"/>
          </p:nvPr>
        </p:nvSpPr>
        <p:spPr>
          <a:xfrm>
            <a:off x="698499" y="741499"/>
            <a:ext cx="10775072" cy="490401"/>
          </a:xfrm>
          <a:prstGeom prst="rect">
            <a:avLst/>
          </a:prstGeom>
        </p:spPr>
        <p:txBody>
          <a:bodyPr/>
          <a:lstStyle>
            <a:lvl1pPr defTabSz="850391">
              <a:tabLst>
                <a:tab pos="1155700" algn="l"/>
              </a:tabLst>
              <a:defRPr sz="2976"/>
            </a:lvl1pPr>
          </a:lstStyle>
          <a:p>
            <a:r>
              <a:rPr lang="en-US" dirty="0"/>
              <a:t>Table of contents</a:t>
            </a:r>
            <a:endParaRPr dirty="0"/>
          </a:p>
        </p:txBody>
      </p:sp>
      <p:sp>
        <p:nvSpPr>
          <p:cNvPr id="3158" name="Tijdelijke aanduiding voor verticale tekst 10"/>
          <p:cNvSpPr txBox="1">
            <a:spLocks noGrp="1"/>
          </p:cNvSpPr>
          <p:nvPr>
            <p:ph type="body" idx="1"/>
          </p:nvPr>
        </p:nvSpPr>
        <p:spPr>
          <a:xfrm>
            <a:off x="698499" y="1591899"/>
            <a:ext cx="10773502" cy="4356465"/>
          </a:xfrm>
          <a:prstGeom prst="rect">
            <a:avLst/>
          </a:prstGeom>
        </p:spPr>
        <p:txBody>
          <a:bodyPr>
            <a:normAutofit/>
          </a:bodyPr>
          <a:lstStyle/>
          <a:p>
            <a:pPr marL="263524" lvl="1" indent="0">
              <a:buNone/>
            </a:pPr>
            <a:r>
              <a:rPr lang="en-US" sz="1800" dirty="0"/>
              <a:t>The following will be discussed during this presentation:</a:t>
            </a:r>
          </a:p>
          <a:p>
            <a:pPr lvl="1"/>
            <a:r>
              <a:rPr lang="en-US" sz="1800" dirty="0"/>
              <a:t>Discussion of inputs</a:t>
            </a:r>
          </a:p>
          <a:p>
            <a:pPr lvl="1"/>
            <a:r>
              <a:rPr lang="en-US" sz="1800" dirty="0"/>
              <a:t>Model demonstration</a:t>
            </a:r>
          </a:p>
          <a:p>
            <a:pPr lvl="1"/>
            <a:r>
              <a:rPr lang="en-US" sz="1800" dirty="0"/>
              <a:t>Discussion of results</a:t>
            </a:r>
            <a:endParaRPr sz="1800" dirty="0"/>
          </a:p>
        </p:txBody>
      </p:sp>
      <p:sp>
        <p:nvSpPr>
          <p:cNvPr id="3159"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r">
              <a:defRPr sz="1200">
                <a:solidFill>
                  <a:srgbClr val="A6A6A6"/>
                </a:solidFill>
              </a:defRPr>
            </a:lvl1pPr>
          </a:lstStyle>
          <a:p>
            <a:r>
              <a:t>09-10-2020</a:t>
            </a:r>
          </a:p>
        </p:txBody>
      </p:sp>
      <p:sp>
        <p:nvSpPr>
          <p:cNvPr id="3160"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http://schemas.openxmlformats.org/officeDocument/2006/math" xmlns:a14="http://schemas.microsoft.com/office/drawing/2010/main">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36E72B6-5316-4AB7-A731-1B168E6DD817}"/>
              </a:ext>
            </a:extLst>
          </p:cNvPr>
          <p:cNvSpPr>
            <a:spLocks noGrp="1"/>
          </p:cNvSpPr>
          <p:nvPr>
            <p:ph type="ftr" sz="quarter" idx="4294967295"/>
          </p:nvPr>
        </p:nvSpPr>
        <p:spPr/>
        <p:txBody>
          <a:bodyPr/>
          <a:lstStyle/>
          <a:p>
            <a:endParaRPr lang="nl-NL" dirty="0"/>
          </a:p>
        </p:txBody>
      </p:sp>
      <p:sp>
        <p:nvSpPr>
          <p:cNvPr id="15" name="Tijdelijke aanduiding voor tekst 14">
            <a:extLst>
              <a:ext uri="{FF2B5EF4-FFF2-40B4-BE49-F238E27FC236}">
                <a16:creationId xmlns:a16="http://schemas.microsoft.com/office/drawing/2014/main" id="{68E23B95-0427-4519-B3CF-686C9286D4F6}"/>
              </a:ext>
            </a:extLst>
          </p:cNvPr>
          <p:cNvSpPr>
            <a:spLocks noGrp="1"/>
          </p:cNvSpPr>
          <p:nvPr>
            <p:ph type="body" sz="quarter" idx="4294967295"/>
          </p:nvPr>
        </p:nvSpPr>
        <p:spPr>
          <a:xfrm>
            <a:off x="698500" y="5835457"/>
            <a:ext cx="1454913" cy="688793"/>
          </a:xfrm>
        </p:spPr>
        <p:txBody>
          <a:bodyPr/>
          <a:lstStyle/>
          <a:p>
            <a:r>
              <a:rPr lang="nl-NL" dirty="0"/>
              <a:t> </a:t>
            </a:r>
          </a:p>
        </p:txBody>
      </p:sp>
      <p:sp>
        <p:nvSpPr>
          <p:cNvPr id="3" name="Tijdelijke aanduiding voor tekst 2">
            <a:extLst>
              <a:ext uri="{FF2B5EF4-FFF2-40B4-BE49-F238E27FC236}">
                <a16:creationId xmlns:a16="http://schemas.microsoft.com/office/drawing/2014/main" id="{F05D4E6C-3BAA-4FB2-B07C-A512F5F85C21}"/>
              </a:ext>
            </a:extLst>
          </p:cNvPr>
          <p:cNvSpPr>
            <a:spLocks noGrp="1"/>
          </p:cNvSpPr>
          <p:nvPr>
            <p:ph type="body" sz="quarter" idx="14"/>
          </p:nvPr>
        </p:nvSpPr>
        <p:spPr/>
        <p:txBody>
          <a:bodyPr/>
          <a:lstStyle/>
          <a:p>
            <a:r>
              <a:rPr lang="nl-NL" dirty="0"/>
              <a:t> </a:t>
            </a:r>
          </a:p>
        </p:txBody>
      </p:sp>
      <p:sp>
        <p:nvSpPr>
          <p:cNvPr id="19" name="Vertical Text Placeholder 18">
            <a:extLst>
              <a:ext uri="{FF2B5EF4-FFF2-40B4-BE49-F238E27FC236}">
                <a16:creationId xmlns:a16="http://schemas.microsoft.com/office/drawing/2014/main" id="{60AE976A-F7FB-4937-8D43-09C94C8BE953}"/>
              </a:ext>
            </a:extLst>
          </p:cNvPr>
          <p:cNvSpPr>
            <a:spLocks noGrp="1"/>
          </p:cNvSpPr>
          <p:nvPr>
            <p:ph type="body" orient="vert" idx="1"/>
          </p:nvPr>
        </p:nvSpPr>
        <p:spPr/>
        <p:txBody>
          <a:bodyPr/>
          <a:lstStyle/>
          <a:p>
            <a:r>
              <a:rPr lang="nl-NL" dirty="0"/>
              <a:t>Discussion of the inputs</a:t>
            </a:r>
          </a:p>
        </p:txBody>
      </p:sp>
      <p:sp>
        <p:nvSpPr>
          <p:cNvPr id="4" name="Tijdelijke aanduiding voor datum 3">
            <a:extLst>
              <a:ext uri="{FF2B5EF4-FFF2-40B4-BE49-F238E27FC236}">
                <a16:creationId xmlns:a16="http://schemas.microsoft.com/office/drawing/2014/main" id="{FC2CA78A-929B-480D-AA23-3523053A9819}"/>
              </a:ext>
            </a:extLst>
          </p:cNvPr>
          <p:cNvSpPr>
            <a:spLocks noGrp="1"/>
          </p:cNvSpPr>
          <p:nvPr>
            <p:ph type="dt" sz="half" idx="4294967295"/>
          </p:nvPr>
        </p:nvSpPr>
        <p:spPr/>
        <p:txBody>
          <a:bodyPr/>
          <a:lstStyle/>
          <a:p>
            <a:fld id="{6DB260BA-8DAA-48D0-B05A-AA37D4E21A7A}" type="datetime1">
              <a:rPr lang="nl-NL" smtClean="0"/>
              <a:pPr/>
              <a:t>25-1-2022</a:t>
            </a:fld>
            <a:endParaRPr lang="nl-NL"/>
          </a:p>
        </p:txBody>
      </p:sp>
      <p:sp>
        <p:nvSpPr>
          <p:cNvPr id="6" name="Tijdelijke aanduiding voor dianummer 5">
            <a:extLst>
              <a:ext uri="{FF2B5EF4-FFF2-40B4-BE49-F238E27FC236}">
                <a16:creationId xmlns:a16="http://schemas.microsoft.com/office/drawing/2014/main" id="{2CC1D06F-E45B-4DB6-8F3D-38C946A5A093}"/>
              </a:ext>
            </a:extLst>
          </p:cNvPr>
          <p:cNvSpPr>
            <a:spLocks noGrp="1"/>
          </p:cNvSpPr>
          <p:nvPr>
            <p:ph type="sldNum" sz="quarter" idx="12"/>
          </p:nvPr>
        </p:nvSpPr>
        <p:spPr/>
        <p:txBody>
          <a:bodyPr/>
          <a:lstStyle/>
          <a:p>
            <a:fld id="{B502C9A5-716F-45E6-800B-D4D02CE26F90}" type="slidenum">
              <a:rPr lang="nl-NL" smtClean="0"/>
              <a:pPr/>
              <a:t>3</a:t>
            </a:fld>
            <a:endParaRPr lang="nl-NL"/>
          </a:p>
        </p:txBody>
      </p:sp>
    </p:spTree>
    <p:extLst>
      <p:ext uri="{BB962C8B-B14F-4D97-AF65-F5344CB8AC3E}">
        <p14:creationId xmlns:p14="http://schemas.microsoft.com/office/powerpoint/2010/main" val="3554782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9"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r">
              <a:defRPr sz="1200">
                <a:solidFill>
                  <a:srgbClr val="A6A6A6"/>
                </a:solidFill>
              </a:defRPr>
            </a:lvl1pPr>
          </a:lstStyle>
          <a:p>
            <a:r>
              <a:t>09-10-2020</a:t>
            </a:r>
          </a:p>
        </p:txBody>
      </p:sp>
      <p:sp>
        <p:nvSpPr>
          <p:cNvPr id="3170"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pic>
        <p:nvPicPr>
          <p:cNvPr id="3" name="Picture 2" descr="Timeline&#10;&#10;Description automatically generated">
            <a:extLst>
              <a:ext uri="{FF2B5EF4-FFF2-40B4-BE49-F238E27FC236}">
                <a16:creationId xmlns:a16="http://schemas.microsoft.com/office/drawing/2014/main" id="{EB75CD79-A2CF-4D11-969F-D7AC49C5F13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83958" y="439055"/>
            <a:ext cx="4032310" cy="3880514"/>
          </a:xfrm>
          <a:prstGeom prst="rect">
            <a:avLst/>
          </a:prstGeom>
        </p:spPr>
      </p:pic>
      <p:sp>
        <p:nvSpPr>
          <p:cNvPr id="8" name="Tijdelijke aanduiding voor verticale tekst 8">
            <a:extLst>
              <a:ext uri="{FF2B5EF4-FFF2-40B4-BE49-F238E27FC236}">
                <a16:creationId xmlns:a16="http://schemas.microsoft.com/office/drawing/2014/main" id="{B1425FEA-168D-4080-B5C0-1B18EE2F1515}"/>
              </a:ext>
            </a:extLst>
          </p:cNvPr>
          <p:cNvSpPr txBox="1">
            <a:spLocks/>
          </p:cNvSpPr>
          <p:nvPr/>
        </p:nvSpPr>
        <p:spPr>
          <a:xfrm>
            <a:off x="1403351" y="880699"/>
            <a:ext cx="4773386" cy="435646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63525" marR="0" indent="-263525" algn="l" defTabSz="719137" rtl="0" eaLnBrk="1" latinLnBrk="0" hangingPunct="1">
              <a:lnSpc>
                <a:spcPct val="90000"/>
              </a:lnSpc>
              <a:spcBef>
                <a:spcPts val="1200"/>
              </a:spcBef>
              <a:spcAft>
                <a:spcPts val="0"/>
              </a:spcAft>
              <a:buClr>
                <a:schemeClr val="accent1"/>
              </a:buClr>
              <a:buSzPct val="100000"/>
              <a:buFontTx/>
              <a:buChar char="▪"/>
              <a:tabLst/>
              <a:defRPr sz="1600" b="0" i="0" u="none" strike="noStrike" cap="none" spc="0" baseline="0">
                <a:solidFill>
                  <a:srgbClr val="000000"/>
                </a:solidFill>
                <a:uFillTx/>
                <a:latin typeface="Arial"/>
                <a:ea typeface="Arial"/>
                <a:cs typeface="Arial"/>
                <a:sym typeface="Arial"/>
              </a:defRPr>
            </a:lvl1pPr>
            <a:lvl2pPr marL="538162" marR="0" indent="-274638" algn="l" defTabSz="719137" rtl="0" eaLnBrk="1" latinLnBrk="0" hangingPunct="1">
              <a:lnSpc>
                <a:spcPct val="90000"/>
              </a:lnSpc>
              <a:spcBef>
                <a:spcPts val="1200"/>
              </a:spcBef>
              <a:spcAft>
                <a:spcPts val="0"/>
              </a:spcAft>
              <a:buClr>
                <a:schemeClr val="accent1"/>
              </a:buClr>
              <a:buSzPct val="100000"/>
              <a:buFontTx/>
              <a:buChar char="▪"/>
              <a:tabLst/>
              <a:defRPr sz="1600" b="0" i="0" u="none" strike="noStrike" cap="none" spc="0" baseline="0">
                <a:solidFill>
                  <a:srgbClr val="000000"/>
                </a:solidFill>
                <a:uFillTx/>
                <a:latin typeface="Arial"/>
                <a:ea typeface="Arial"/>
                <a:cs typeface="Arial"/>
                <a:sym typeface="Arial"/>
              </a:defRPr>
            </a:lvl2pPr>
            <a:lvl3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3pPr>
            <a:lvl4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4pPr>
            <a:lvl5pPr marL="263525" marR="0" indent="-263525" algn="l" defTabSz="719137" rtl="0" eaLnBrk="1" latinLnBrk="0" hangingPunct="1">
              <a:lnSpc>
                <a:spcPct val="90000"/>
              </a:lnSpc>
              <a:spcBef>
                <a:spcPts val="1200"/>
              </a:spcBef>
              <a:spcAft>
                <a:spcPts val="0"/>
              </a:spcAft>
              <a:buClr>
                <a:schemeClr val="accent1"/>
              </a:buClr>
              <a:buSzPct val="100000"/>
              <a:buFont typeface="Wingdings"/>
              <a:buAutoNum type="arabicPeriod"/>
              <a:tabLst/>
              <a:defRPr sz="1600" b="0" i="0" u="none" strike="noStrike" cap="none" spc="0" baseline="0">
                <a:solidFill>
                  <a:srgbClr val="000000"/>
                </a:solidFill>
                <a:uFillTx/>
                <a:latin typeface="Arial"/>
                <a:ea typeface="Arial"/>
                <a:cs typeface="Arial"/>
                <a:sym typeface="Arial"/>
              </a:defRPr>
            </a:lvl5pPr>
            <a:lvl6pPr marL="538162" marR="0" indent="-276225" algn="l" defTabSz="719137" rtl="0" eaLnBrk="1" latinLnBrk="0" hangingPunct="1">
              <a:lnSpc>
                <a:spcPct val="90000"/>
              </a:lnSpc>
              <a:spcBef>
                <a:spcPts val="1200"/>
              </a:spcBef>
              <a:spcAft>
                <a:spcPts val="0"/>
              </a:spcAft>
              <a:buClr>
                <a:schemeClr val="accent1"/>
              </a:buClr>
              <a:buSzPct val="100000"/>
              <a:buFont typeface="Wingdings"/>
              <a:buAutoNum type="alphaLcPeriod"/>
              <a:tabLst/>
              <a:defRPr sz="1600" b="0" i="0" u="none" strike="noStrike" cap="none" spc="0" baseline="0">
                <a:solidFill>
                  <a:srgbClr val="000000"/>
                </a:solidFill>
                <a:uFillTx/>
                <a:latin typeface="Arial"/>
                <a:ea typeface="Arial"/>
                <a:cs typeface="Arial"/>
                <a:sym typeface="Arial"/>
              </a:defRPr>
            </a:lvl6pPr>
            <a:lvl7pPr marL="538162" marR="0" indent="-276225" algn="l" defTabSz="719137" rtl="0" eaLnBrk="1" latinLnBrk="0" hangingPunct="1">
              <a:lnSpc>
                <a:spcPct val="90000"/>
              </a:lnSpc>
              <a:spcBef>
                <a:spcPts val="1200"/>
              </a:spcBef>
              <a:spcAft>
                <a:spcPts val="0"/>
              </a:spcAft>
              <a:buClr>
                <a:schemeClr val="accent1"/>
              </a:buClr>
              <a:buSzPct val="100000"/>
              <a:buFontTx/>
              <a:buChar char="▪"/>
              <a:tabLst/>
              <a:defRPr sz="1600" b="0" i="0" u="none" strike="noStrike" cap="none" spc="0" baseline="0">
                <a:solidFill>
                  <a:srgbClr val="000000"/>
                </a:solidFill>
                <a:uFillTx/>
                <a:latin typeface="Arial"/>
                <a:ea typeface="Arial"/>
                <a:cs typeface="Arial"/>
                <a:sym typeface="Arial"/>
              </a:defRPr>
            </a:lvl7pPr>
            <a:lvl8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8pPr>
            <a:lvl9pPr marL="0" marR="0" indent="0" algn="l" defTabSz="719137" rtl="0" eaLnBrk="1" latinLnBrk="0" hangingPunct="1">
              <a:lnSpc>
                <a:spcPct val="90000"/>
              </a:lnSpc>
              <a:spcBef>
                <a:spcPts val="1200"/>
              </a:spcBef>
              <a:spcAft>
                <a:spcPts val="0"/>
              </a:spcAft>
              <a:buClr>
                <a:schemeClr val="accent1"/>
              </a:buClr>
              <a:buSzTx/>
              <a:buFont typeface="Wingdings"/>
              <a:buNone/>
              <a:tabLst/>
              <a:defRPr sz="1600" b="0" i="0" u="none" strike="noStrike" cap="none" spc="0" baseline="0">
                <a:solidFill>
                  <a:srgbClr val="000000"/>
                </a:solidFill>
                <a:uFillTx/>
                <a:latin typeface="Arial"/>
                <a:ea typeface="Arial"/>
                <a:cs typeface="Arial"/>
                <a:sym typeface="Arial"/>
              </a:defRPr>
            </a:lvl9pPr>
          </a:lstStyle>
          <a:p>
            <a:r>
              <a:rPr lang="en-US" sz="2000" dirty="0"/>
              <a:t>Three input variables for ETM</a:t>
            </a:r>
          </a:p>
          <a:p>
            <a:r>
              <a:rPr lang="en-US" sz="2000" dirty="0"/>
              <a:t>Total runs = 11 * 11 * 4 = 484 runs</a:t>
            </a:r>
          </a:p>
          <a:p>
            <a:r>
              <a:rPr lang="en-US" sz="2000" dirty="0"/>
              <a:t>Computation took 2 days on three separate virtual machines. </a:t>
            </a:r>
          </a:p>
          <a:p>
            <a:r>
              <a:rPr lang="en-US" sz="2000" dirty="0"/>
              <a:t>Estimated costs by </a:t>
            </a:r>
            <a:r>
              <a:rPr lang="en-US" sz="2000" dirty="0" err="1"/>
              <a:t>microsoft</a:t>
            </a:r>
            <a:r>
              <a:rPr lang="en-US" sz="2000" dirty="0"/>
              <a:t> azure ~ € 36</a:t>
            </a:r>
          </a:p>
          <a:p>
            <a:r>
              <a:rPr lang="en-US" sz="2000" dirty="0"/>
              <a:t>Simulated 174 000 EVs</a:t>
            </a:r>
          </a:p>
          <a:p>
            <a:pPr marL="0" indent="0">
              <a:buNone/>
            </a:pPr>
            <a:endParaRPr lang="en-US" dirty="0"/>
          </a:p>
          <a:p>
            <a:pPr lvl="7" defTabSz="914400">
              <a:defRPr i="1"/>
            </a:pPr>
            <a:br>
              <a:rPr lang="en-US" i="1" dirty="0"/>
            </a:br>
            <a:endParaRPr lang="en-US" i="1" dirty="0"/>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http://schemas.openxmlformats.org/officeDocument/2006/math" xmlns:a14="http://schemas.microsoft.com/office/drawing/2010/main">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36E72B6-5316-4AB7-A731-1B168E6DD817}"/>
              </a:ext>
            </a:extLst>
          </p:cNvPr>
          <p:cNvSpPr>
            <a:spLocks noGrp="1"/>
          </p:cNvSpPr>
          <p:nvPr>
            <p:ph type="ftr" sz="quarter" idx="4294967295"/>
          </p:nvPr>
        </p:nvSpPr>
        <p:spPr/>
        <p:txBody>
          <a:bodyPr/>
          <a:lstStyle/>
          <a:p>
            <a:endParaRPr lang="nl-NL" dirty="0"/>
          </a:p>
        </p:txBody>
      </p:sp>
      <p:sp>
        <p:nvSpPr>
          <p:cNvPr id="15" name="Tijdelijke aanduiding voor tekst 14">
            <a:extLst>
              <a:ext uri="{FF2B5EF4-FFF2-40B4-BE49-F238E27FC236}">
                <a16:creationId xmlns:a16="http://schemas.microsoft.com/office/drawing/2014/main" id="{68E23B95-0427-4519-B3CF-686C9286D4F6}"/>
              </a:ext>
            </a:extLst>
          </p:cNvPr>
          <p:cNvSpPr>
            <a:spLocks noGrp="1"/>
          </p:cNvSpPr>
          <p:nvPr>
            <p:ph type="body" sz="quarter" idx="4294967295"/>
          </p:nvPr>
        </p:nvSpPr>
        <p:spPr>
          <a:xfrm>
            <a:off x="698500" y="5835457"/>
            <a:ext cx="1454913" cy="688793"/>
          </a:xfrm>
        </p:spPr>
        <p:txBody>
          <a:bodyPr/>
          <a:lstStyle/>
          <a:p>
            <a:r>
              <a:rPr lang="nl-NL" dirty="0"/>
              <a:t> </a:t>
            </a:r>
          </a:p>
        </p:txBody>
      </p:sp>
      <p:sp>
        <p:nvSpPr>
          <p:cNvPr id="3" name="Tijdelijke aanduiding voor tekst 2">
            <a:extLst>
              <a:ext uri="{FF2B5EF4-FFF2-40B4-BE49-F238E27FC236}">
                <a16:creationId xmlns:a16="http://schemas.microsoft.com/office/drawing/2014/main" id="{F05D4E6C-3BAA-4FB2-B07C-A512F5F85C21}"/>
              </a:ext>
            </a:extLst>
          </p:cNvPr>
          <p:cNvSpPr>
            <a:spLocks noGrp="1"/>
          </p:cNvSpPr>
          <p:nvPr>
            <p:ph type="body" sz="quarter" idx="14"/>
          </p:nvPr>
        </p:nvSpPr>
        <p:spPr/>
        <p:txBody>
          <a:bodyPr/>
          <a:lstStyle/>
          <a:p>
            <a:r>
              <a:rPr lang="nl-NL" dirty="0"/>
              <a:t> </a:t>
            </a:r>
          </a:p>
        </p:txBody>
      </p:sp>
      <p:sp>
        <p:nvSpPr>
          <p:cNvPr id="19" name="Vertical Text Placeholder 18">
            <a:extLst>
              <a:ext uri="{FF2B5EF4-FFF2-40B4-BE49-F238E27FC236}">
                <a16:creationId xmlns:a16="http://schemas.microsoft.com/office/drawing/2014/main" id="{60AE976A-F7FB-4937-8D43-09C94C8BE953}"/>
              </a:ext>
            </a:extLst>
          </p:cNvPr>
          <p:cNvSpPr>
            <a:spLocks noGrp="1"/>
          </p:cNvSpPr>
          <p:nvPr>
            <p:ph type="body" orient="vert" idx="1"/>
          </p:nvPr>
        </p:nvSpPr>
        <p:spPr/>
        <p:txBody>
          <a:bodyPr/>
          <a:lstStyle/>
          <a:p>
            <a:r>
              <a:rPr lang="nl-NL" dirty="0"/>
              <a:t>Model demonstration</a:t>
            </a:r>
          </a:p>
        </p:txBody>
      </p:sp>
      <p:sp>
        <p:nvSpPr>
          <p:cNvPr id="4" name="Tijdelijke aanduiding voor datum 3">
            <a:extLst>
              <a:ext uri="{FF2B5EF4-FFF2-40B4-BE49-F238E27FC236}">
                <a16:creationId xmlns:a16="http://schemas.microsoft.com/office/drawing/2014/main" id="{FC2CA78A-929B-480D-AA23-3523053A9819}"/>
              </a:ext>
            </a:extLst>
          </p:cNvPr>
          <p:cNvSpPr>
            <a:spLocks noGrp="1"/>
          </p:cNvSpPr>
          <p:nvPr>
            <p:ph type="dt" sz="half" idx="4294967295"/>
          </p:nvPr>
        </p:nvSpPr>
        <p:spPr/>
        <p:txBody>
          <a:bodyPr/>
          <a:lstStyle/>
          <a:p>
            <a:fld id="{6DB260BA-8DAA-48D0-B05A-AA37D4E21A7A}" type="datetime1">
              <a:rPr lang="nl-NL" smtClean="0"/>
              <a:pPr/>
              <a:t>25-1-2022</a:t>
            </a:fld>
            <a:endParaRPr lang="nl-NL"/>
          </a:p>
        </p:txBody>
      </p:sp>
      <p:sp>
        <p:nvSpPr>
          <p:cNvPr id="6" name="Tijdelijke aanduiding voor dianummer 5">
            <a:extLst>
              <a:ext uri="{FF2B5EF4-FFF2-40B4-BE49-F238E27FC236}">
                <a16:creationId xmlns:a16="http://schemas.microsoft.com/office/drawing/2014/main" id="{2CC1D06F-E45B-4DB6-8F3D-38C946A5A093}"/>
              </a:ext>
            </a:extLst>
          </p:cNvPr>
          <p:cNvSpPr>
            <a:spLocks noGrp="1"/>
          </p:cNvSpPr>
          <p:nvPr>
            <p:ph type="sldNum" sz="quarter" idx="12"/>
          </p:nvPr>
        </p:nvSpPr>
        <p:spPr/>
        <p:txBody>
          <a:bodyPr/>
          <a:lstStyle/>
          <a:p>
            <a:fld id="{B502C9A5-716F-45E6-800B-D4D02CE26F90}" type="slidenum">
              <a:rPr lang="nl-NL" smtClean="0"/>
              <a:pPr/>
              <a:t>5</a:t>
            </a:fld>
            <a:endParaRPr lang="nl-NL"/>
          </a:p>
        </p:txBody>
      </p:sp>
    </p:spTree>
    <p:extLst>
      <p:ext uri="{BB962C8B-B14F-4D97-AF65-F5344CB8AC3E}">
        <p14:creationId xmlns:p14="http://schemas.microsoft.com/office/powerpoint/2010/main" val="37463152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a:t>Model demonstration</a:t>
            </a:r>
            <a:endParaRPr dirty="0"/>
          </a:p>
        </p:txBody>
      </p:sp>
      <p:sp>
        <p:nvSpPr>
          <p:cNvPr id="3177" name="Tijdelijke aanduiding voor verticale tekst 11"/>
          <p:cNvSpPr>
            <a:spLocks noGrp="1"/>
          </p:cNvSpPr>
          <p:nvPr>
            <p:ph type="body" idx="2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sz="2000" dirty="0"/>
              <a:t>Run the model in visual studio code.</a:t>
            </a:r>
          </a:p>
          <a:p>
            <a:r>
              <a:rPr lang="en-US" sz="2000" dirty="0"/>
              <a:t>Code of the model </a:t>
            </a:r>
            <a:r>
              <a:rPr lang="en-US" sz="2000" dirty="0">
                <a:hlinkClick r:id="rId2"/>
              </a:rPr>
              <a:t>here</a:t>
            </a:r>
            <a:endParaRPr lang="en-US" sz="2000" dirty="0"/>
          </a:p>
          <a:p>
            <a:r>
              <a:rPr lang="en-US" sz="2000" dirty="0"/>
              <a:t>Animation of the model in action</a:t>
            </a:r>
          </a:p>
          <a:p>
            <a:pPr marL="0" indent="0">
              <a:buNone/>
            </a:pPr>
            <a:endParaRPr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http://schemas.openxmlformats.org/officeDocument/2006/math" xmlns:a14="http://schemas.microsoft.com/office/drawing/2010/main">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a:t>Model Animation</a:t>
            </a:r>
            <a:endParaRPr dirty="0"/>
          </a:p>
        </p:txBody>
      </p:sp>
      <p:sp>
        <p:nvSpPr>
          <p:cNvPr id="3177" name="Tijdelijke aanduiding voor verticale tekst 11"/>
          <p:cNvSpPr>
            <a:spLocks noGrp="1"/>
          </p:cNvSpPr>
          <p:nvPr>
            <p:ph type="body" idx="22"/>
          </p:nvPr>
        </p:nvSpPr>
        <p:spPr>
          <a:xfrm>
            <a:off x="705145" y="1591899"/>
            <a:ext cx="2565105" cy="435646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indent="0">
              <a:buNone/>
            </a:pPr>
            <a:r>
              <a:rPr lang="en-US" dirty="0"/>
              <a:t>In this GIF the VTG capacity is shown on the left side. The right side shows the total power demand. This visualization was created with 1000 EVs and 50% smart and can be seen below:</a:t>
            </a:r>
            <a:endParaRPr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pic>
        <p:nvPicPr>
          <p:cNvPr id="5" name="Picture 4" descr="Chart&#10;&#10;Description automatically generated">
            <a:extLst>
              <a:ext uri="{FF2B5EF4-FFF2-40B4-BE49-F238E27FC236}">
                <a16:creationId xmlns:a16="http://schemas.microsoft.com/office/drawing/2014/main" id="{D44E55C2-51AC-4FB2-8EB3-FFDD9B1DD9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0038" y="1164822"/>
            <a:ext cx="8744233" cy="4899428"/>
          </a:xfrm>
          <a:prstGeom prst="rect">
            <a:avLst/>
          </a:prstGeom>
        </p:spPr>
      </p:pic>
    </p:spTree>
    <p:extLst>
      <p:ext uri="{BB962C8B-B14F-4D97-AF65-F5344CB8AC3E}">
        <p14:creationId xmlns:p14="http://schemas.microsoft.com/office/powerpoint/2010/main" val="1244300051"/>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36E72B6-5316-4AB7-A731-1B168E6DD817}"/>
              </a:ext>
            </a:extLst>
          </p:cNvPr>
          <p:cNvSpPr>
            <a:spLocks noGrp="1"/>
          </p:cNvSpPr>
          <p:nvPr>
            <p:ph type="ftr" sz="quarter" idx="4294967295"/>
          </p:nvPr>
        </p:nvSpPr>
        <p:spPr/>
        <p:txBody>
          <a:bodyPr/>
          <a:lstStyle/>
          <a:p>
            <a:endParaRPr lang="nl-NL" dirty="0"/>
          </a:p>
        </p:txBody>
      </p:sp>
      <p:sp>
        <p:nvSpPr>
          <p:cNvPr id="15" name="Tijdelijke aanduiding voor tekst 14">
            <a:extLst>
              <a:ext uri="{FF2B5EF4-FFF2-40B4-BE49-F238E27FC236}">
                <a16:creationId xmlns:a16="http://schemas.microsoft.com/office/drawing/2014/main" id="{68E23B95-0427-4519-B3CF-686C9286D4F6}"/>
              </a:ext>
            </a:extLst>
          </p:cNvPr>
          <p:cNvSpPr>
            <a:spLocks noGrp="1"/>
          </p:cNvSpPr>
          <p:nvPr>
            <p:ph type="body" sz="quarter" idx="4294967295"/>
          </p:nvPr>
        </p:nvSpPr>
        <p:spPr>
          <a:xfrm>
            <a:off x="698500" y="5835457"/>
            <a:ext cx="1454913" cy="688793"/>
          </a:xfrm>
        </p:spPr>
        <p:txBody>
          <a:bodyPr/>
          <a:lstStyle/>
          <a:p>
            <a:r>
              <a:rPr lang="nl-NL" dirty="0"/>
              <a:t> </a:t>
            </a:r>
          </a:p>
        </p:txBody>
      </p:sp>
      <p:sp>
        <p:nvSpPr>
          <p:cNvPr id="3" name="Tijdelijke aanduiding voor tekst 2">
            <a:extLst>
              <a:ext uri="{FF2B5EF4-FFF2-40B4-BE49-F238E27FC236}">
                <a16:creationId xmlns:a16="http://schemas.microsoft.com/office/drawing/2014/main" id="{F05D4E6C-3BAA-4FB2-B07C-A512F5F85C21}"/>
              </a:ext>
            </a:extLst>
          </p:cNvPr>
          <p:cNvSpPr>
            <a:spLocks noGrp="1"/>
          </p:cNvSpPr>
          <p:nvPr>
            <p:ph type="body" sz="quarter" idx="14"/>
          </p:nvPr>
        </p:nvSpPr>
        <p:spPr/>
        <p:txBody>
          <a:bodyPr/>
          <a:lstStyle/>
          <a:p>
            <a:r>
              <a:rPr lang="nl-NL" dirty="0"/>
              <a:t> </a:t>
            </a:r>
          </a:p>
        </p:txBody>
      </p:sp>
      <p:sp>
        <p:nvSpPr>
          <p:cNvPr id="19" name="Vertical Text Placeholder 18">
            <a:extLst>
              <a:ext uri="{FF2B5EF4-FFF2-40B4-BE49-F238E27FC236}">
                <a16:creationId xmlns:a16="http://schemas.microsoft.com/office/drawing/2014/main" id="{60AE976A-F7FB-4937-8D43-09C94C8BE953}"/>
              </a:ext>
            </a:extLst>
          </p:cNvPr>
          <p:cNvSpPr>
            <a:spLocks noGrp="1"/>
          </p:cNvSpPr>
          <p:nvPr>
            <p:ph type="body" orient="vert" idx="1"/>
          </p:nvPr>
        </p:nvSpPr>
        <p:spPr/>
        <p:txBody>
          <a:bodyPr/>
          <a:lstStyle/>
          <a:p>
            <a:r>
              <a:rPr lang="nl-NL" dirty="0"/>
              <a:t>Discussion of the results</a:t>
            </a:r>
          </a:p>
        </p:txBody>
      </p:sp>
      <p:sp>
        <p:nvSpPr>
          <p:cNvPr id="4" name="Tijdelijke aanduiding voor datum 3">
            <a:extLst>
              <a:ext uri="{FF2B5EF4-FFF2-40B4-BE49-F238E27FC236}">
                <a16:creationId xmlns:a16="http://schemas.microsoft.com/office/drawing/2014/main" id="{FC2CA78A-929B-480D-AA23-3523053A9819}"/>
              </a:ext>
            </a:extLst>
          </p:cNvPr>
          <p:cNvSpPr>
            <a:spLocks noGrp="1"/>
          </p:cNvSpPr>
          <p:nvPr>
            <p:ph type="dt" sz="half" idx="4294967295"/>
          </p:nvPr>
        </p:nvSpPr>
        <p:spPr/>
        <p:txBody>
          <a:bodyPr/>
          <a:lstStyle/>
          <a:p>
            <a:fld id="{6DB260BA-8DAA-48D0-B05A-AA37D4E21A7A}" type="datetime1">
              <a:rPr lang="nl-NL" smtClean="0"/>
              <a:pPr/>
              <a:t>25-1-2022</a:t>
            </a:fld>
            <a:endParaRPr lang="nl-NL"/>
          </a:p>
        </p:txBody>
      </p:sp>
      <p:sp>
        <p:nvSpPr>
          <p:cNvPr id="6" name="Tijdelijke aanduiding voor dianummer 5">
            <a:extLst>
              <a:ext uri="{FF2B5EF4-FFF2-40B4-BE49-F238E27FC236}">
                <a16:creationId xmlns:a16="http://schemas.microsoft.com/office/drawing/2014/main" id="{2CC1D06F-E45B-4DB6-8F3D-38C946A5A093}"/>
              </a:ext>
            </a:extLst>
          </p:cNvPr>
          <p:cNvSpPr>
            <a:spLocks noGrp="1"/>
          </p:cNvSpPr>
          <p:nvPr>
            <p:ph type="sldNum" sz="quarter" idx="12"/>
          </p:nvPr>
        </p:nvSpPr>
        <p:spPr/>
        <p:txBody>
          <a:bodyPr/>
          <a:lstStyle/>
          <a:p>
            <a:fld id="{B502C9A5-716F-45E6-800B-D4D02CE26F90}" type="slidenum">
              <a:rPr lang="nl-NL" smtClean="0"/>
              <a:pPr/>
              <a:t>8</a:t>
            </a:fld>
            <a:endParaRPr lang="nl-NL"/>
          </a:p>
        </p:txBody>
      </p:sp>
    </p:spTree>
    <p:extLst>
      <p:ext uri="{BB962C8B-B14F-4D97-AF65-F5344CB8AC3E}">
        <p14:creationId xmlns:p14="http://schemas.microsoft.com/office/powerpoint/2010/main" val="32496427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6" name="Titel 10"/>
          <p:cNvSpPr txBox="1">
            <a:spLocks noGrp="1"/>
          </p:cNvSpPr>
          <p:nvPr>
            <p:ph type="title"/>
          </p:nvPr>
        </p:nvSpPr>
        <p:spPr>
          <a:xfrm>
            <a:off x="705148" y="741499"/>
            <a:ext cx="6322008" cy="490401"/>
          </a:xfrm>
          <a:prstGeom prst="rect">
            <a:avLst/>
          </a:prstGeom>
        </p:spPr>
        <p:txBody>
          <a:bodyPr/>
          <a:lstStyle>
            <a:lvl1pPr defTabSz="850391">
              <a:tabLst>
                <a:tab pos="1155700" algn="l"/>
              </a:tabLst>
              <a:defRPr sz="2976"/>
            </a:lvl1pPr>
          </a:lstStyle>
          <a:p>
            <a:r>
              <a:rPr lang="en-US" dirty="0"/>
              <a:t>Analysis</a:t>
            </a:r>
            <a:endParaRPr dirty="0"/>
          </a:p>
        </p:txBody>
      </p:sp>
      <p:sp>
        <p:nvSpPr>
          <p:cNvPr id="3177" name="Tijdelijke aanduiding voor verticale tekst 11"/>
          <p:cNvSpPr>
            <a:spLocks noGrp="1"/>
          </p:cNvSpPr>
          <p:nvPr>
            <p:ph type="body" idx="2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indent="0">
              <a:buNone/>
            </a:pPr>
            <a:r>
              <a:rPr lang="en-US" sz="2000" dirty="0"/>
              <a:t>To test the model’s behavior, we did a number of analysis: </a:t>
            </a:r>
          </a:p>
          <a:p>
            <a:r>
              <a:rPr lang="en-US" sz="2000" dirty="0"/>
              <a:t>Verification by unit tests</a:t>
            </a:r>
          </a:p>
          <a:p>
            <a:r>
              <a:rPr lang="en-US" sz="2000" dirty="0" err="1"/>
              <a:t>Sobol</a:t>
            </a:r>
            <a:r>
              <a:rPr lang="en-US" sz="2000" dirty="0"/>
              <a:t> – sensitivity analysis</a:t>
            </a:r>
          </a:p>
          <a:p>
            <a:r>
              <a:rPr lang="en-US" sz="2000" dirty="0" err="1"/>
              <a:t>Pairplots</a:t>
            </a:r>
            <a:r>
              <a:rPr lang="en-US" sz="2000" dirty="0"/>
              <a:t> of outputs</a:t>
            </a:r>
          </a:p>
          <a:p>
            <a:endParaRPr lang="en-US" sz="2000" dirty="0"/>
          </a:p>
          <a:p>
            <a:endParaRPr lang="en-US" sz="2000" dirty="0"/>
          </a:p>
        </p:txBody>
      </p:sp>
      <p:sp>
        <p:nvSpPr>
          <p:cNvPr id="3178" name="Tijdelijke aanduiding voor datum 3"/>
          <p:cNvSpPr txBox="1"/>
          <p:nvPr/>
        </p:nvSpPr>
        <p:spPr>
          <a:xfrm>
            <a:off x="9789848" y="6246130"/>
            <a:ext cx="1181101" cy="1728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spAutoFit/>
          </a:bodyPr>
          <a:lstStyle>
            <a:lvl1pPr algn="r">
              <a:defRPr sz="1200">
                <a:solidFill>
                  <a:srgbClr val="FFFFFF"/>
                </a:solidFill>
              </a:defRPr>
            </a:lvl1pPr>
          </a:lstStyle>
          <a:p>
            <a:r>
              <a:t>09-10-2020</a:t>
            </a:r>
          </a:p>
        </p:txBody>
      </p:sp>
      <p:sp>
        <p:nvSpPr>
          <p:cNvPr id="3179" name="Tijdelijke aanduiding voor dianummer 5"/>
          <p:cNvSpPr txBox="1">
            <a:spLocks noGrp="1"/>
          </p:cNvSpPr>
          <p:nvPr>
            <p:ph type="sldNum" sz="quarter" idx="2"/>
          </p:nvPr>
        </p:nvSpPr>
        <p:spPr>
          <a:xfrm>
            <a:off x="11345000" y="6246130"/>
            <a:ext cx="127001" cy="1728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spTree>
    <p:extLst>
      <p:ext uri="{BB962C8B-B14F-4D97-AF65-F5344CB8AC3E}">
        <p14:creationId xmlns:p14="http://schemas.microsoft.com/office/powerpoint/2010/main" val="1986281567"/>
      </p:ext>
    </p:extLst>
  </p:cSld>
  <p:clrMapOvr>
    <a:masterClrMapping/>
  </p:clrMapOvr>
  <p:transition spd="slow">
    <p:fade/>
  </p:transition>
</p:sld>
</file>

<file path=ppt/theme/theme1.xml><?xml version="1.0" encoding="utf-8"?>
<a:theme xmlns:a="http://schemas.openxmlformats.org/drawingml/2006/main" name="TU Delft">
  <a:themeElements>
    <a:clrScheme name="TU Delft">
      <a:dk1>
        <a:srgbClr val="000000"/>
      </a:dk1>
      <a:lt1>
        <a:srgbClr val="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TU Delft">
      <a:majorFont>
        <a:latin typeface="Calibri"/>
        <a:ea typeface="Calibri"/>
        <a:cs typeface="Calibri"/>
      </a:majorFont>
      <a:minorFont>
        <a:latin typeface="Helvetica"/>
        <a:ea typeface="Helvetica"/>
        <a:cs typeface="Helvetica"/>
      </a:minorFont>
    </a:fontScheme>
    <a:fmtScheme name="TU Delf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211028-TU Delft_Template_16X9_NL_V4.2 no instr+anim  -  Alleen-lezen" id="{6E8E9917-EA90-AE48-A4D8-5EB517FAB99B}" vid="{175A466C-86BA-8C43-B439-68D77508581F}"/>
    </a:ext>
  </a:extLst>
</a:theme>
</file>

<file path=ppt/theme/theme2.xml><?xml version="1.0" encoding="utf-8"?>
<a:theme xmlns:a="http://schemas.openxmlformats.org/drawingml/2006/main" name="TU Delft">
  <a:themeElements>
    <a:clrScheme name="TU Delft">
      <a:dk1>
        <a:srgbClr val="000000"/>
      </a:dk1>
      <a:lt1>
        <a:srgbClr val="FFFFFF"/>
      </a:lt1>
      <a:dk2>
        <a:srgbClr val="A7A7A7"/>
      </a:dk2>
      <a:lt2>
        <a:srgbClr val="535353"/>
      </a:lt2>
      <a:accent1>
        <a:srgbClr val="00A6D6"/>
      </a:accent1>
      <a:accent2>
        <a:srgbClr val="017188"/>
      </a:accent2>
      <a:accent3>
        <a:srgbClr val="EB7246"/>
      </a:accent3>
      <a:accent4>
        <a:srgbClr val="00A390"/>
      </a:accent4>
      <a:accent5>
        <a:srgbClr val="F1BE3E"/>
      </a:accent5>
      <a:accent6>
        <a:srgbClr val="C3312F"/>
      </a:accent6>
      <a:hlink>
        <a:srgbClr val="0000FF"/>
      </a:hlink>
      <a:folHlink>
        <a:srgbClr val="FF00FF"/>
      </a:folHlink>
    </a:clrScheme>
    <a:fontScheme name="TU Delft">
      <a:majorFont>
        <a:latin typeface="Calibri"/>
        <a:ea typeface="Calibri"/>
        <a:cs typeface="Calibri"/>
      </a:majorFont>
      <a:minorFont>
        <a:latin typeface="Helvetica"/>
        <a:ea typeface="Helvetica"/>
        <a:cs typeface="Helvetica"/>
      </a:minorFont>
    </a:fontScheme>
    <a:fmtScheme name="TU Delf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1ED4DCF60591A44AAB3EE560AB47ABB" ma:contentTypeVersion="4" ma:contentTypeDescription="Een nieuw document maken." ma:contentTypeScope="" ma:versionID="82ac3a51116a7e2a5ddbdd1ed37f67c1">
  <xsd:schema xmlns:xsd="http://www.w3.org/2001/XMLSchema" xmlns:xs="http://www.w3.org/2001/XMLSchema" xmlns:p="http://schemas.microsoft.com/office/2006/metadata/properties" xmlns:ns2="0fee4eeb-e725-4e09-a2c6-b2e7e1963b2c" xmlns:ns3="4878a322-d110-404d-8591-8977e4f7768d" targetNamespace="http://schemas.microsoft.com/office/2006/metadata/properties" ma:root="true" ma:fieldsID="d0d60f5b3da63a431ec21b1780a4f539" ns2:_="" ns3:_="">
    <xsd:import namespace="0fee4eeb-e725-4e09-a2c6-b2e7e1963b2c"/>
    <xsd:import namespace="4878a322-d110-404d-8591-8977e4f7768d"/>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ee4eeb-e725-4e09-a2c6-b2e7e1963b2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878a322-d110-404d-8591-8977e4f7768d" elementFormDefault="qualified">
    <xsd:import namespace="http://schemas.microsoft.com/office/2006/documentManagement/types"/>
    <xsd:import namespace="http://schemas.microsoft.com/office/infopath/2007/PartnerControls"/>
    <xsd:element name="SharedWithUsers" ma:index="10"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Gedeeld met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57F544C-4EA6-42D2-B10E-804023A44CA0}">
  <ds:schemaRefs>
    <ds:schemaRef ds:uri="http://schemas.microsoft.com/sharepoint/v3/contenttype/forms"/>
  </ds:schemaRefs>
</ds:datastoreItem>
</file>

<file path=customXml/itemProps2.xml><?xml version="1.0" encoding="utf-8"?>
<ds:datastoreItem xmlns:ds="http://schemas.openxmlformats.org/officeDocument/2006/customXml" ds:itemID="{F7E667A7-FD84-49EE-AB32-A7E9B7A236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ee4eeb-e725-4e09-a2c6-b2e7e1963b2c"/>
    <ds:schemaRef ds:uri="4878a322-d110-404d-8591-8977e4f7768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F2EC280-D4BD-4A1A-ADA5-612003BA70F3}">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Basic stramien Powerpoint (compact)</Template>
  <TotalTime>85</TotalTime>
  <Words>513</Words>
  <Application>Microsoft Office PowerPoint</Application>
  <PresentationFormat>Widescreen</PresentationFormat>
  <Paragraphs>129</Paragraphs>
  <Slides>19</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vt:lpstr>
      <vt:lpstr>Calibri</vt:lpstr>
      <vt:lpstr>Helvetica</vt:lpstr>
      <vt:lpstr>Open Sans</vt:lpstr>
      <vt:lpstr>Open Sans Bold</vt:lpstr>
      <vt:lpstr>Roboto Slab Regular Regular</vt:lpstr>
      <vt:lpstr>Segoe UI</vt:lpstr>
      <vt:lpstr>Segoe UI Light</vt:lpstr>
      <vt:lpstr>Wingdings</vt:lpstr>
      <vt:lpstr>TU Delft</vt:lpstr>
      <vt:lpstr>PowerPoint Presentation</vt:lpstr>
      <vt:lpstr>Table of contents</vt:lpstr>
      <vt:lpstr>PowerPoint Presentation</vt:lpstr>
      <vt:lpstr>PowerPoint Presentation</vt:lpstr>
      <vt:lpstr>PowerPoint Presentation</vt:lpstr>
      <vt:lpstr>Model demonstration</vt:lpstr>
      <vt:lpstr>Model Animation</vt:lpstr>
      <vt:lpstr>PowerPoint Presentation</vt:lpstr>
      <vt:lpstr>Analysis</vt:lpstr>
      <vt:lpstr>Unit testing</vt:lpstr>
      <vt:lpstr>Sobol analysis</vt:lpstr>
      <vt:lpstr>Sobol analysis</vt:lpstr>
      <vt:lpstr>Pairplots </vt:lpstr>
      <vt:lpstr>PowerPoint Presentation</vt:lpstr>
      <vt:lpstr>Results</vt:lpstr>
      <vt:lpstr>VTG capacity over time.  </vt:lpstr>
      <vt:lpstr>Average battery percentage over time.  </vt:lpstr>
      <vt:lpstr>Current power demand over time.  </vt:lpstr>
      <vt:lpstr>Bedankt voor uw aandacht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Bruno Hermans</dc:creator>
  <cp:lastModifiedBy>Bruno Hermans</cp:lastModifiedBy>
  <cp:revision>5</cp:revision>
  <dcterms:created xsi:type="dcterms:W3CDTF">2022-01-25T12:11:00Z</dcterms:created>
  <dcterms:modified xsi:type="dcterms:W3CDTF">2022-01-25T13:36:59Z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0x01010051ED4DCF60591A44AAB3EE560AB47ABB</vt:lpwstr>
  </property>
</Properties>
</file>